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1072" r:id="rId2"/>
    <p:sldId id="282" r:id="rId3"/>
    <p:sldId id="399" r:id="rId4"/>
    <p:sldId id="1051" r:id="rId5"/>
    <p:sldId id="1059" r:id="rId6"/>
    <p:sldId id="1053" r:id="rId7"/>
    <p:sldId id="300" r:id="rId8"/>
    <p:sldId id="1062" r:id="rId9"/>
    <p:sldId id="266" r:id="rId10"/>
    <p:sldId id="1068" r:id="rId11"/>
    <p:sldId id="1070" r:id="rId12"/>
    <p:sldId id="1071" r:id="rId13"/>
    <p:sldId id="10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6C"/>
    <a:srgbClr val="006600"/>
    <a:srgbClr val="008000"/>
    <a:srgbClr val="009999"/>
    <a:srgbClr val="003B8A"/>
    <a:srgbClr val="378789"/>
    <a:srgbClr val="3F9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925"/>
  </p:normalViewPr>
  <p:slideViewPr>
    <p:cSldViewPr snapToGrid="0">
      <p:cViewPr varScale="1">
        <p:scale>
          <a:sx n="59" d="100"/>
          <a:sy n="59" d="100"/>
        </p:scale>
        <p:origin x="916" y="52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2.png"/><Relationship Id="rId7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2.png"/><Relationship Id="rId7" Type="http://schemas.openxmlformats.org/officeDocument/2006/relationships/image" Target="../media/image66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2DAA0-4B72-4BA1-A76A-D3B1172D20FC}" type="doc">
      <dgm:prSet loTypeId="urn:microsoft.com/office/officeart/2005/8/layout/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FD98715-A4B7-4AC4-9E11-FFE2D5886100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Improved Transparency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196645-B3AB-4A0F-82E5-ABB6C5B8A8CD}" type="parTrans" cxnId="{A2E0CD2A-B8D6-47D5-BE8F-7DF58C66A5F1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FC5EC3D-78B3-4F3C-BBAF-5B34F4188776}" type="sibTrans" cxnId="{A2E0CD2A-B8D6-47D5-BE8F-7DF58C66A5F1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6D39938-CA35-4242-9B23-800ED129BD65}">
      <dgm:prSet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Enhanced credibility and trust with stakeholders through third-party verification of sustainability disclosures.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C76A30-7A95-4DD5-BAD3-F2B34FC2D792}" type="parTrans" cxnId="{B2475F20-B7F9-4DD0-92CD-88CBD117AC5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517EC3-35F2-403C-BAC1-EE6378746A82}" type="sibTrans" cxnId="{B2475F20-B7F9-4DD0-92CD-88CBD117AC5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3878E33-01E1-4CEA-8810-0E01649682B8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Regulatory Compliance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AB8BAED-65D5-413B-8432-83CD7F473015}" type="parTrans" cxnId="{A49F9789-AA33-4077-87F6-EF79464B0EDB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509F38-BD06-45AD-A0FC-B7B6797EF1DB}" type="sibTrans" cxnId="{A49F9789-AA33-4077-87F6-EF79464B0EDB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016C6C-70FA-4BA3-97E4-92FBAB9C2A10}">
      <dgm:prSet/>
      <dgm:spPr/>
      <dgm:t>
        <a:bodyPr/>
        <a:lstStyle/>
        <a:p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Ensure alignment with SEBI’s BRSR requirements, reducing compliance risks.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497F5E3-F988-4225-AE51-7D2F67588C91}" type="parTrans" cxnId="{C2A7C6D9-1121-4F39-9148-47557B8EF10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00B0AB1-1183-4B9C-84EC-99E398DB7A1D}" type="sibTrans" cxnId="{C2A7C6D9-1121-4F39-9148-47557B8EF10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70F8DF-508F-4C05-8685-3B50FCF0D81B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Risk Mitigation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CBC082-A8DF-4596-B808-CD2E8C348845}" type="parTrans" cxnId="{22A67FE0-5398-4DA4-92FE-907D2FBBC9F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E268E33-016F-4913-B2F0-856045F565C2}" type="sibTrans" cxnId="{22A67FE0-5398-4DA4-92FE-907D2FBBC9F8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0C7169E-2077-417B-B1F9-13C3CED2F9E2}">
      <dgm:prSet/>
      <dgm:spPr/>
      <dgm:t>
        <a:bodyPr/>
        <a:lstStyle/>
        <a:p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Identify and address potential risks related to ESG performance, including environmental impacts and governance issues.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7FE512-288D-46C6-8E4E-CDBDB7F9C6E2}" type="parTrans" cxnId="{07DDADBB-82BC-4F1D-B509-05C4095B120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38549F7-2F0C-49D2-8098-6A1DF945A9FD}" type="sibTrans" cxnId="{07DDADBB-82BC-4F1D-B509-05C4095B1206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C3AE521-44C3-47D4-AFF2-829C21FF08F8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Global Standards Alignment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90DD670-4723-4914-945B-55703616C049}" type="parTrans" cxnId="{B91CBBDE-C5F3-4D36-BED2-2910D84923F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A307EEC-70A2-4174-9261-DDA63DDE3C1C}" type="sibTrans" cxnId="{B91CBBDE-C5F3-4D36-BED2-2910D84923F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954AC23-ED59-4416-ACFC-40D12F869907}">
      <dgm:prSet/>
      <dgm:spPr/>
      <dgm:t>
        <a:bodyPr/>
        <a:lstStyle/>
        <a:p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Assurance ensures that company’s reports align with international standards like GRI, CDP, TCFD, and TNFD, enhancing global recognition.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2E5C2BA-890D-43A2-BDC3-4858E3BB788C}" type="parTrans" cxnId="{1C22464D-60B7-4433-819E-0B94032C618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002F803-21ED-423C-850B-FA602F64DEB8}" type="sibTrans" cxnId="{1C22464D-60B7-4433-819E-0B94032C6182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F97099-8E08-4933-B1FA-1F457ADF301F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Investor Confidence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979AACE-3D3F-47C8-983B-38A30020C608}" type="parTrans" cxnId="{FD7022E6-F6F7-4818-A8C3-D2A11525732B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96C0804-4DEF-49D0-974C-60CC91DAE431}" type="sibTrans" cxnId="{FD7022E6-F6F7-4818-A8C3-D2A11525732B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6AC1DC9-58E7-474F-882A-8D5CADC65359}">
      <dgm:prSet/>
      <dgm:spPr/>
      <dgm:t>
        <a:bodyPr/>
        <a:lstStyle/>
        <a:p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Strengthen investor confidence by providing robust, verified ESG data, which is increasingly a critical factor for investment decisions.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B1C44B4-C001-4DB1-8D9E-CBE4CB34DDB7}" type="parTrans" cxnId="{10DD0361-8178-46DE-BD04-D6A76686E330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E787123-B7B3-449C-B3FF-67FA25211DA6}" type="sibTrans" cxnId="{10DD0361-8178-46DE-BD04-D6A76686E330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CC598BC-9E50-48F4-9A97-779FF39C6896}">
      <dgm:prSet/>
      <dgm:spPr/>
      <dgm:t>
        <a:bodyPr/>
        <a:lstStyle/>
        <a:p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Sustainability Leadership</a:t>
          </a:r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94CCDB8-DF97-4269-8BED-D34DA1647DD0}" type="parTrans" cxnId="{311B2486-6BF3-4A73-9436-7A96CEB19FE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EA02B6A-299A-44B0-9AB7-5AC47E9833DC}" type="sibTrans" cxnId="{311B2486-6BF3-4A73-9436-7A96CEB19FE3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96E649-47D3-40E3-AA15-95DE58B3093A}">
      <dgm:prSet/>
      <dgm:spPr/>
      <dgm:t>
        <a:bodyPr/>
        <a:lstStyle/>
        <a:p>
          <a:r>
            <a:rPr lang="en-IN">
              <a:latin typeface="Segoe UI" panose="020B0502040204020203" pitchFamily="34" charset="0"/>
              <a:cs typeface="Segoe UI" panose="020B0502040204020203" pitchFamily="34" charset="0"/>
            </a:rPr>
            <a:t>Demonstrate leadership in sustainability and ESG reporting, contributing to improved reputation and market positioning.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B01B7C5-A3D4-4853-AB88-E8CADA4F8CE4}" type="parTrans" cxnId="{66CC7A1D-084B-4244-A9D3-E3C066C8352C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E317329-CF05-4BF1-81E1-BB114071D790}" type="sibTrans" cxnId="{66CC7A1D-084B-4244-A9D3-E3C066C8352C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DA53EAD-9D5B-EF40-8C8D-DBDF024ACFDA}" type="pres">
      <dgm:prSet presAssocID="{3B02DAA0-4B72-4BA1-A76A-D3B1172D20FC}" presName="linear" presStyleCnt="0">
        <dgm:presLayoutVars>
          <dgm:dir/>
          <dgm:animLvl val="lvl"/>
          <dgm:resizeHandles val="exact"/>
        </dgm:presLayoutVars>
      </dgm:prSet>
      <dgm:spPr/>
    </dgm:pt>
    <dgm:pt modelId="{C6B2F5FF-D780-E546-BBA7-911C871A0309}" type="pres">
      <dgm:prSet presAssocID="{FFD98715-A4B7-4AC4-9E11-FFE2D5886100}" presName="parentLin" presStyleCnt="0"/>
      <dgm:spPr/>
    </dgm:pt>
    <dgm:pt modelId="{9BA1151E-0EC8-A547-9DDC-801E5A83A461}" type="pres">
      <dgm:prSet presAssocID="{FFD98715-A4B7-4AC4-9E11-FFE2D5886100}" presName="parentLeftMargin" presStyleLbl="node1" presStyleIdx="0" presStyleCnt="6"/>
      <dgm:spPr/>
    </dgm:pt>
    <dgm:pt modelId="{073F5486-7A3F-EA42-93F4-E0FE86DE3359}" type="pres">
      <dgm:prSet presAssocID="{FFD98715-A4B7-4AC4-9E11-FFE2D58861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40F8E86-0F19-2244-9F7D-CB8F38F192FF}" type="pres">
      <dgm:prSet presAssocID="{FFD98715-A4B7-4AC4-9E11-FFE2D5886100}" presName="negativeSpace" presStyleCnt="0"/>
      <dgm:spPr/>
    </dgm:pt>
    <dgm:pt modelId="{1EF17227-8697-3C48-B319-FA1B059557E9}" type="pres">
      <dgm:prSet presAssocID="{FFD98715-A4B7-4AC4-9E11-FFE2D5886100}" presName="childText" presStyleLbl="conFgAcc1" presStyleIdx="0" presStyleCnt="6">
        <dgm:presLayoutVars>
          <dgm:bulletEnabled val="1"/>
        </dgm:presLayoutVars>
      </dgm:prSet>
      <dgm:spPr/>
    </dgm:pt>
    <dgm:pt modelId="{72929D13-CCE2-6D4B-9241-C03E9F2A707D}" type="pres">
      <dgm:prSet presAssocID="{6FC5EC3D-78B3-4F3C-BBAF-5B34F4188776}" presName="spaceBetweenRectangles" presStyleCnt="0"/>
      <dgm:spPr/>
    </dgm:pt>
    <dgm:pt modelId="{428C8468-D4E8-5B44-A32B-D7257BBAAE99}" type="pres">
      <dgm:prSet presAssocID="{F3878E33-01E1-4CEA-8810-0E01649682B8}" presName="parentLin" presStyleCnt="0"/>
      <dgm:spPr/>
    </dgm:pt>
    <dgm:pt modelId="{DD832B92-95D8-EB4F-82F6-BB664B8046BA}" type="pres">
      <dgm:prSet presAssocID="{F3878E33-01E1-4CEA-8810-0E01649682B8}" presName="parentLeftMargin" presStyleLbl="node1" presStyleIdx="0" presStyleCnt="6"/>
      <dgm:spPr/>
    </dgm:pt>
    <dgm:pt modelId="{95FD9BA8-8743-1444-AE1B-161806C628BB}" type="pres">
      <dgm:prSet presAssocID="{F3878E33-01E1-4CEA-8810-0E01649682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220BF21-8D90-4D45-A530-EC8E44DC6F7E}" type="pres">
      <dgm:prSet presAssocID="{F3878E33-01E1-4CEA-8810-0E01649682B8}" presName="negativeSpace" presStyleCnt="0"/>
      <dgm:spPr/>
    </dgm:pt>
    <dgm:pt modelId="{CD85E392-6CA3-554C-9806-4A2DD3121938}" type="pres">
      <dgm:prSet presAssocID="{F3878E33-01E1-4CEA-8810-0E01649682B8}" presName="childText" presStyleLbl="conFgAcc1" presStyleIdx="1" presStyleCnt="6">
        <dgm:presLayoutVars>
          <dgm:bulletEnabled val="1"/>
        </dgm:presLayoutVars>
      </dgm:prSet>
      <dgm:spPr/>
    </dgm:pt>
    <dgm:pt modelId="{ACC1CFDA-0C66-4D46-97B3-FD821CB83A89}" type="pres">
      <dgm:prSet presAssocID="{1A509F38-BD06-45AD-A0FC-B7B6797EF1DB}" presName="spaceBetweenRectangles" presStyleCnt="0"/>
      <dgm:spPr/>
    </dgm:pt>
    <dgm:pt modelId="{AA6B7EE6-4546-7246-92ED-217DCD23751B}" type="pres">
      <dgm:prSet presAssocID="{DD70F8DF-508F-4C05-8685-3B50FCF0D81B}" presName="parentLin" presStyleCnt="0"/>
      <dgm:spPr/>
    </dgm:pt>
    <dgm:pt modelId="{E86D7A2C-38F1-D04B-A34B-54F768A91396}" type="pres">
      <dgm:prSet presAssocID="{DD70F8DF-508F-4C05-8685-3B50FCF0D81B}" presName="parentLeftMargin" presStyleLbl="node1" presStyleIdx="1" presStyleCnt="6"/>
      <dgm:spPr/>
    </dgm:pt>
    <dgm:pt modelId="{14E79E7E-F2FE-E24F-973F-5276A673F3D1}" type="pres">
      <dgm:prSet presAssocID="{DD70F8DF-508F-4C05-8685-3B50FCF0D81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B05D61-2F3A-F047-9906-3903D720F38C}" type="pres">
      <dgm:prSet presAssocID="{DD70F8DF-508F-4C05-8685-3B50FCF0D81B}" presName="negativeSpace" presStyleCnt="0"/>
      <dgm:spPr/>
    </dgm:pt>
    <dgm:pt modelId="{930B4386-159B-9E4F-8F57-0D820F1EDBEA}" type="pres">
      <dgm:prSet presAssocID="{DD70F8DF-508F-4C05-8685-3B50FCF0D81B}" presName="childText" presStyleLbl="conFgAcc1" presStyleIdx="2" presStyleCnt="6">
        <dgm:presLayoutVars>
          <dgm:bulletEnabled val="1"/>
        </dgm:presLayoutVars>
      </dgm:prSet>
      <dgm:spPr/>
    </dgm:pt>
    <dgm:pt modelId="{B86F7DBA-E947-D543-88F1-0631D3ED8EF6}" type="pres">
      <dgm:prSet presAssocID="{3E268E33-016F-4913-B2F0-856045F565C2}" presName="spaceBetweenRectangles" presStyleCnt="0"/>
      <dgm:spPr/>
    </dgm:pt>
    <dgm:pt modelId="{3A103489-36F0-D748-86D8-D7657F6BDDD8}" type="pres">
      <dgm:prSet presAssocID="{DC3AE521-44C3-47D4-AFF2-829C21FF08F8}" presName="parentLin" presStyleCnt="0"/>
      <dgm:spPr/>
    </dgm:pt>
    <dgm:pt modelId="{5831010A-69D1-3A44-8560-3C0B0289B07C}" type="pres">
      <dgm:prSet presAssocID="{DC3AE521-44C3-47D4-AFF2-829C21FF08F8}" presName="parentLeftMargin" presStyleLbl="node1" presStyleIdx="2" presStyleCnt="6"/>
      <dgm:spPr/>
    </dgm:pt>
    <dgm:pt modelId="{705197A8-E7F2-404F-8703-212F430DBCCC}" type="pres">
      <dgm:prSet presAssocID="{DC3AE521-44C3-47D4-AFF2-829C21FF08F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EF551ED-D462-B447-B3D9-C9A85031575F}" type="pres">
      <dgm:prSet presAssocID="{DC3AE521-44C3-47D4-AFF2-829C21FF08F8}" presName="negativeSpace" presStyleCnt="0"/>
      <dgm:spPr/>
    </dgm:pt>
    <dgm:pt modelId="{6A8D7750-D605-A541-A090-07C62297709E}" type="pres">
      <dgm:prSet presAssocID="{DC3AE521-44C3-47D4-AFF2-829C21FF08F8}" presName="childText" presStyleLbl="conFgAcc1" presStyleIdx="3" presStyleCnt="6">
        <dgm:presLayoutVars>
          <dgm:bulletEnabled val="1"/>
        </dgm:presLayoutVars>
      </dgm:prSet>
      <dgm:spPr/>
    </dgm:pt>
    <dgm:pt modelId="{EB600D1E-B139-A440-8FA1-BC909B53CE2A}" type="pres">
      <dgm:prSet presAssocID="{6A307EEC-70A2-4174-9261-DDA63DDE3C1C}" presName="spaceBetweenRectangles" presStyleCnt="0"/>
      <dgm:spPr/>
    </dgm:pt>
    <dgm:pt modelId="{9D31661C-AA1E-194D-846F-D76AC91DE21B}" type="pres">
      <dgm:prSet presAssocID="{D9F97099-8E08-4933-B1FA-1F457ADF301F}" presName="parentLin" presStyleCnt="0"/>
      <dgm:spPr/>
    </dgm:pt>
    <dgm:pt modelId="{CD12442D-2290-9540-A613-4F2CDFA41F9D}" type="pres">
      <dgm:prSet presAssocID="{D9F97099-8E08-4933-B1FA-1F457ADF301F}" presName="parentLeftMargin" presStyleLbl="node1" presStyleIdx="3" presStyleCnt="6"/>
      <dgm:spPr/>
    </dgm:pt>
    <dgm:pt modelId="{C4190AA3-49D3-B447-879F-97EAFDDAE3BC}" type="pres">
      <dgm:prSet presAssocID="{D9F97099-8E08-4933-B1FA-1F457ADF301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8554868-3215-FF4B-835B-9F45F137F524}" type="pres">
      <dgm:prSet presAssocID="{D9F97099-8E08-4933-B1FA-1F457ADF301F}" presName="negativeSpace" presStyleCnt="0"/>
      <dgm:spPr/>
    </dgm:pt>
    <dgm:pt modelId="{3BAC1439-BDA7-B047-B214-F3151ECE8BA3}" type="pres">
      <dgm:prSet presAssocID="{D9F97099-8E08-4933-B1FA-1F457ADF301F}" presName="childText" presStyleLbl="conFgAcc1" presStyleIdx="4" presStyleCnt="6">
        <dgm:presLayoutVars>
          <dgm:bulletEnabled val="1"/>
        </dgm:presLayoutVars>
      </dgm:prSet>
      <dgm:spPr/>
    </dgm:pt>
    <dgm:pt modelId="{8DA938B8-A179-DB42-B5F0-5367FFE6EC86}" type="pres">
      <dgm:prSet presAssocID="{896C0804-4DEF-49D0-974C-60CC91DAE431}" presName="spaceBetweenRectangles" presStyleCnt="0"/>
      <dgm:spPr/>
    </dgm:pt>
    <dgm:pt modelId="{75C32C33-8976-4441-897B-39D590B8497C}" type="pres">
      <dgm:prSet presAssocID="{0CC598BC-9E50-48F4-9A97-779FF39C6896}" presName="parentLin" presStyleCnt="0"/>
      <dgm:spPr/>
    </dgm:pt>
    <dgm:pt modelId="{2D3C3664-72A1-E542-BF95-BFA581B34034}" type="pres">
      <dgm:prSet presAssocID="{0CC598BC-9E50-48F4-9A97-779FF39C6896}" presName="parentLeftMargin" presStyleLbl="node1" presStyleIdx="4" presStyleCnt="6"/>
      <dgm:spPr/>
    </dgm:pt>
    <dgm:pt modelId="{682811CB-A3A4-844E-BD00-39C459D5B93D}" type="pres">
      <dgm:prSet presAssocID="{0CC598BC-9E50-48F4-9A97-779FF39C689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7A2E4890-2EF2-C74C-A80A-7CBE4A2A078C}" type="pres">
      <dgm:prSet presAssocID="{0CC598BC-9E50-48F4-9A97-779FF39C6896}" presName="negativeSpace" presStyleCnt="0"/>
      <dgm:spPr/>
    </dgm:pt>
    <dgm:pt modelId="{4E5F03F1-12B8-C448-9AD0-327871A9E7F4}" type="pres">
      <dgm:prSet presAssocID="{0CC598BC-9E50-48F4-9A97-779FF39C689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B7EB802-E768-2041-86E4-E9BC081C163D}" type="presOf" srcId="{36AC1DC9-58E7-474F-882A-8D5CADC65359}" destId="{3BAC1439-BDA7-B047-B214-F3151ECE8BA3}" srcOrd="0" destOrd="0" presId="urn:microsoft.com/office/officeart/2005/8/layout/list1"/>
    <dgm:cxn modelId="{09EB7B06-1ABC-DB42-865C-374266ABC861}" type="presOf" srcId="{D9F97099-8E08-4933-B1FA-1F457ADF301F}" destId="{CD12442D-2290-9540-A613-4F2CDFA41F9D}" srcOrd="0" destOrd="0" presId="urn:microsoft.com/office/officeart/2005/8/layout/list1"/>
    <dgm:cxn modelId="{697EB809-36BE-614C-AE24-0A93AE351323}" type="presOf" srcId="{FFD98715-A4B7-4AC4-9E11-FFE2D5886100}" destId="{073F5486-7A3F-EA42-93F4-E0FE86DE3359}" srcOrd="1" destOrd="0" presId="urn:microsoft.com/office/officeart/2005/8/layout/list1"/>
    <dgm:cxn modelId="{C7AF0C19-C8EC-D341-92AE-19AC8BE435DA}" type="presOf" srcId="{8954AC23-ED59-4416-ACFC-40D12F869907}" destId="{6A8D7750-D605-A541-A090-07C62297709E}" srcOrd="0" destOrd="0" presId="urn:microsoft.com/office/officeart/2005/8/layout/list1"/>
    <dgm:cxn modelId="{51CB1419-BD3A-0640-8113-A4E90D8DDF51}" type="presOf" srcId="{DC3AE521-44C3-47D4-AFF2-829C21FF08F8}" destId="{705197A8-E7F2-404F-8703-212F430DBCCC}" srcOrd="1" destOrd="0" presId="urn:microsoft.com/office/officeart/2005/8/layout/list1"/>
    <dgm:cxn modelId="{2E18591C-08F7-0A45-A529-0416BA51535C}" type="presOf" srcId="{D9F97099-8E08-4933-B1FA-1F457ADF301F}" destId="{C4190AA3-49D3-B447-879F-97EAFDDAE3BC}" srcOrd="1" destOrd="0" presId="urn:microsoft.com/office/officeart/2005/8/layout/list1"/>
    <dgm:cxn modelId="{66CC7A1D-084B-4244-A9D3-E3C066C8352C}" srcId="{0CC598BC-9E50-48F4-9A97-779FF39C6896}" destId="{3096E649-47D3-40E3-AA15-95DE58B3093A}" srcOrd="0" destOrd="0" parTransId="{EB01B7C5-A3D4-4853-AB88-E8CADA4F8CE4}" sibTransId="{0E317329-CF05-4BF1-81E1-BB114071D790}"/>
    <dgm:cxn modelId="{B2475F20-B7F9-4DD0-92CD-88CBD117AC52}" srcId="{FFD98715-A4B7-4AC4-9E11-FFE2D5886100}" destId="{06D39938-CA35-4242-9B23-800ED129BD65}" srcOrd="0" destOrd="0" parTransId="{D9C76A30-7A95-4DD5-BAD3-F2B34FC2D792}" sibTransId="{2E517EC3-35F2-403C-BAC1-EE6378746A82}"/>
    <dgm:cxn modelId="{A2E0CD2A-B8D6-47D5-BE8F-7DF58C66A5F1}" srcId="{3B02DAA0-4B72-4BA1-A76A-D3B1172D20FC}" destId="{FFD98715-A4B7-4AC4-9E11-FFE2D5886100}" srcOrd="0" destOrd="0" parTransId="{24196645-B3AB-4A0F-82E5-ABB6C5B8A8CD}" sibTransId="{6FC5EC3D-78B3-4F3C-BBAF-5B34F4188776}"/>
    <dgm:cxn modelId="{CDFA2434-6E6C-E041-B7AD-BFE85919E0C7}" type="presOf" srcId="{3096E649-47D3-40E3-AA15-95DE58B3093A}" destId="{4E5F03F1-12B8-C448-9AD0-327871A9E7F4}" srcOrd="0" destOrd="0" presId="urn:microsoft.com/office/officeart/2005/8/layout/list1"/>
    <dgm:cxn modelId="{10DD0361-8178-46DE-BD04-D6A76686E330}" srcId="{D9F97099-8E08-4933-B1FA-1F457ADF301F}" destId="{36AC1DC9-58E7-474F-882A-8D5CADC65359}" srcOrd="0" destOrd="0" parTransId="{9B1C44B4-C001-4DB1-8D9E-CBE4CB34DDB7}" sibTransId="{3E787123-B7B3-449C-B3FF-67FA25211DA6}"/>
    <dgm:cxn modelId="{FD545362-3BEC-AD46-8250-32FE9F924427}" type="presOf" srcId="{0CC598BC-9E50-48F4-9A97-779FF39C6896}" destId="{2D3C3664-72A1-E542-BF95-BFA581B34034}" srcOrd="0" destOrd="0" presId="urn:microsoft.com/office/officeart/2005/8/layout/list1"/>
    <dgm:cxn modelId="{5FAE7C64-03DD-724D-9D78-F1E8AA70F7E0}" type="presOf" srcId="{3B02DAA0-4B72-4BA1-A76A-D3B1172D20FC}" destId="{0DA53EAD-9D5B-EF40-8C8D-DBDF024ACFDA}" srcOrd="0" destOrd="0" presId="urn:microsoft.com/office/officeart/2005/8/layout/list1"/>
    <dgm:cxn modelId="{1C22464D-60B7-4433-819E-0B94032C6182}" srcId="{DC3AE521-44C3-47D4-AFF2-829C21FF08F8}" destId="{8954AC23-ED59-4416-ACFC-40D12F869907}" srcOrd="0" destOrd="0" parTransId="{12E5C2BA-890D-43A2-BDC3-4858E3BB788C}" sibTransId="{2002F803-21ED-423C-850B-FA602F64DEB8}"/>
    <dgm:cxn modelId="{A43EB45A-A520-E743-B906-70FE53333A8D}" type="presOf" srcId="{F3878E33-01E1-4CEA-8810-0E01649682B8}" destId="{95FD9BA8-8743-1444-AE1B-161806C628BB}" srcOrd="1" destOrd="0" presId="urn:microsoft.com/office/officeart/2005/8/layout/list1"/>
    <dgm:cxn modelId="{03001A7F-F806-D648-B440-5D741AD3DBA0}" type="presOf" srcId="{F3878E33-01E1-4CEA-8810-0E01649682B8}" destId="{DD832B92-95D8-EB4F-82F6-BB664B8046BA}" srcOrd="0" destOrd="0" presId="urn:microsoft.com/office/officeart/2005/8/layout/list1"/>
    <dgm:cxn modelId="{311B2486-6BF3-4A73-9436-7A96CEB19FE3}" srcId="{3B02DAA0-4B72-4BA1-A76A-D3B1172D20FC}" destId="{0CC598BC-9E50-48F4-9A97-779FF39C6896}" srcOrd="5" destOrd="0" parTransId="{094CCDB8-DF97-4269-8BED-D34DA1647DD0}" sibTransId="{1EA02B6A-299A-44B0-9AB7-5AC47E9833DC}"/>
    <dgm:cxn modelId="{A49F9789-AA33-4077-87F6-EF79464B0EDB}" srcId="{3B02DAA0-4B72-4BA1-A76A-D3B1172D20FC}" destId="{F3878E33-01E1-4CEA-8810-0E01649682B8}" srcOrd="1" destOrd="0" parTransId="{BAB8BAED-65D5-413B-8432-83CD7F473015}" sibTransId="{1A509F38-BD06-45AD-A0FC-B7B6797EF1DB}"/>
    <dgm:cxn modelId="{87825A91-1B6B-CA4C-962E-F095EAB4CF75}" type="presOf" srcId="{DD70F8DF-508F-4C05-8685-3B50FCF0D81B}" destId="{E86D7A2C-38F1-D04B-A34B-54F768A91396}" srcOrd="0" destOrd="0" presId="urn:microsoft.com/office/officeart/2005/8/layout/list1"/>
    <dgm:cxn modelId="{122F2699-A086-7942-8661-2DFF5BBC4F19}" type="presOf" srcId="{DC3AE521-44C3-47D4-AFF2-829C21FF08F8}" destId="{5831010A-69D1-3A44-8560-3C0B0289B07C}" srcOrd="0" destOrd="0" presId="urn:microsoft.com/office/officeart/2005/8/layout/list1"/>
    <dgm:cxn modelId="{EB0D32B1-CB21-EF4E-9D4F-0C3B682B46C6}" type="presOf" srcId="{DD70F8DF-508F-4C05-8685-3B50FCF0D81B}" destId="{14E79E7E-F2FE-E24F-973F-5276A673F3D1}" srcOrd="1" destOrd="0" presId="urn:microsoft.com/office/officeart/2005/8/layout/list1"/>
    <dgm:cxn modelId="{FBD98CB3-0791-8144-A90B-1A188FFD6AC8}" type="presOf" srcId="{F2016C6C-70FA-4BA3-97E4-92FBAB9C2A10}" destId="{CD85E392-6CA3-554C-9806-4A2DD3121938}" srcOrd="0" destOrd="0" presId="urn:microsoft.com/office/officeart/2005/8/layout/list1"/>
    <dgm:cxn modelId="{07DDADBB-82BC-4F1D-B509-05C4095B1206}" srcId="{DD70F8DF-508F-4C05-8685-3B50FCF0D81B}" destId="{20C7169E-2077-417B-B1F9-13C3CED2F9E2}" srcOrd="0" destOrd="0" parTransId="{9F7FE512-288D-46C6-8E4E-CDBDB7F9C6E2}" sibTransId="{D38549F7-2F0C-49D2-8098-6A1DF945A9FD}"/>
    <dgm:cxn modelId="{2342C5C5-E0D7-B24A-83E1-C1ED4A853972}" type="presOf" srcId="{0CC598BC-9E50-48F4-9A97-779FF39C6896}" destId="{682811CB-A3A4-844E-BD00-39C459D5B93D}" srcOrd="1" destOrd="0" presId="urn:microsoft.com/office/officeart/2005/8/layout/list1"/>
    <dgm:cxn modelId="{542020CC-0E4E-034E-B318-8E10D2D79C51}" type="presOf" srcId="{FFD98715-A4B7-4AC4-9E11-FFE2D5886100}" destId="{9BA1151E-0EC8-A547-9DDC-801E5A83A461}" srcOrd="0" destOrd="0" presId="urn:microsoft.com/office/officeart/2005/8/layout/list1"/>
    <dgm:cxn modelId="{C2A7C6D9-1121-4F39-9148-47557B8EF108}" srcId="{F3878E33-01E1-4CEA-8810-0E01649682B8}" destId="{F2016C6C-70FA-4BA3-97E4-92FBAB9C2A10}" srcOrd="0" destOrd="0" parTransId="{0497F5E3-F988-4225-AE51-7D2F67588C91}" sibTransId="{D00B0AB1-1183-4B9C-84EC-99E398DB7A1D}"/>
    <dgm:cxn modelId="{B91CBBDE-C5F3-4D36-BED2-2910D84923F2}" srcId="{3B02DAA0-4B72-4BA1-A76A-D3B1172D20FC}" destId="{DC3AE521-44C3-47D4-AFF2-829C21FF08F8}" srcOrd="3" destOrd="0" parTransId="{090DD670-4723-4914-945B-55703616C049}" sibTransId="{6A307EEC-70A2-4174-9261-DDA63DDE3C1C}"/>
    <dgm:cxn modelId="{22A67FE0-5398-4DA4-92FE-907D2FBBC9F8}" srcId="{3B02DAA0-4B72-4BA1-A76A-D3B1172D20FC}" destId="{DD70F8DF-508F-4C05-8685-3B50FCF0D81B}" srcOrd="2" destOrd="0" parTransId="{98CBC082-A8DF-4596-B808-CD2E8C348845}" sibTransId="{3E268E33-016F-4913-B2F0-856045F565C2}"/>
    <dgm:cxn modelId="{FD7022E6-F6F7-4818-A8C3-D2A11525732B}" srcId="{3B02DAA0-4B72-4BA1-A76A-D3B1172D20FC}" destId="{D9F97099-8E08-4933-B1FA-1F457ADF301F}" srcOrd="4" destOrd="0" parTransId="{8979AACE-3D3F-47C8-983B-38A30020C608}" sibTransId="{896C0804-4DEF-49D0-974C-60CC91DAE431}"/>
    <dgm:cxn modelId="{11A926F0-602E-094D-AE07-08B70813B4E8}" type="presOf" srcId="{06D39938-CA35-4242-9B23-800ED129BD65}" destId="{1EF17227-8697-3C48-B319-FA1B059557E9}" srcOrd="0" destOrd="0" presId="urn:microsoft.com/office/officeart/2005/8/layout/list1"/>
    <dgm:cxn modelId="{557FBEF9-D0AE-884C-AA1A-EAE6E034EB9F}" type="presOf" srcId="{20C7169E-2077-417B-B1F9-13C3CED2F9E2}" destId="{930B4386-159B-9E4F-8F57-0D820F1EDBEA}" srcOrd="0" destOrd="0" presId="urn:microsoft.com/office/officeart/2005/8/layout/list1"/>
    <dgm:cxn modelId="{374265C5-9138-D544-A6EF-E8CEF09BFA7C}" type="presParOf" srcId="{0DA53EAD-9D5B-EF40-8C8D-DBDF024ACFDA}" destId="{C6B2F5FF-D780-E546-BBA7-911C871A0309}" srcOrd="0" destOrd="0" presId="urn:microsoft.com/office/officeart/2005/8/layout/list1"/>
    <dgm:cxn modelId="{10B0F022-028F-BB4E-9E6A-250D0C54E932}" type="presParOf" srcId="{C6B2F5FF-D780-E546-BBA7-911C871A0309}" destId="{9BA1151E-0EC8-A547-9DDC-801E5A83A461}" srcOrd="0" destOrd="0" presId="urn:microsoft.com/office/officeart/2005/8/layout/list1"/>
    <dgm:cxn modelId="{E80E01B6-D7D4-EF41-A27E-8CC9D6C7469B}" type="presParOf" srcId="{C6B2F5FF-D780-E546-BBA7-911C871A0309}" destId="{073F5486-7A3F-EA42-93F4-E0FE86DE3359}" srcOrd="1" destOrd="0" presId="urn:microsoft.com/office/officeart/2005/8/layout/list1"/>
    <dgm:cxn modelId="{23E3C3AC-D540-274D-94BC-09C5162B7303}" type="presParOf" srcId="{0DA53EAD-9D5B-EF40-8C8D-DBDF024ACFDA}" destId="{940F8E86-0F19-2244-9F7D-CB8F38F192FF}" srcOrd="1" destOrd="0" presId="urn:microsoft.com/office/officeart/2005/8/layout/list1"/>
    <dgm:cxn modelId="{49A20C9E-E037-834F-A94F-FB31393BE78F}" type="presParOf" srcId="{0DA53EAD-9D5B-EF40-8C8D-DBDF024ACFDA}" destId="{1EF17227-8697-3C48-B319-FA1B059557E9}" srcOrd="2" destOrd="0" presId="urn:microsoft.com/office/officeart/2005/8/layout/list1"/>
    <dgm:cxn modelId="{D065B6D1-6B2F-314C-8308-098AD6E194BF}" type="presParOf" srcId="{0DA53EAD-9D5B-EF40-8C8D-DBDF024ACFDA}" destId="{72929D13-CCE2-6D4B-9241-C03E9F2A707D}" srcOrd="3" destOrd="0" presId="urn:microsoft.com/office/officeart/2005/8/layout/list1"/>
    <dgm:cxn modelId="{4D533753-D4C8-D54B-8898-439CF99EC78B}" type="presParOf" srcId="{0DA53EAD-9D5B-EF40-8C8D-DBDF024ACFDA}" destId="{428C8468-D4E8-5B44-A32B-D7257BBAAE99}" srcOrd="4" destOrd="0" presId="urn:microsoft.com/office/officeart/2005/8/layout/list1"/>
    <dgm:cxn modelId="{12FCB754-02AC-134F-9B32-777A3DA849ED}" type="presParOf" srcId="{428C8468-D4E8-5B44-A32B-D7257BBAAE99}" destId="{DD832B92-95D8-EB4F-82F6-BB664B8046BA}" srcOrd="0" destOrd="0" presId="urn:microsoft.com/office/officeart/2005/8/layout/list1"/>
    <dgm:cxn modelId="{0264C267-54DC-6845-92E6-884F959EA5A5}" type="presParOf" srcId="{428C8468-D4E8-5B44-A32B-D7257BBAAE99}" destId="{95FD9BA8-8743-1444-AE1B-161806C628BB}" srcOrd="1" destOrd="0" presId="urn:microsoft.com/office/officeart/2005/8/layout/list1"/>
    <dgm:cxn modelId="{FDF8EE36-3C89-0343-B7FA-B8287F585142}" type="presParOf" srcId="{0DA53EAD-9D5B-EF40-8C8D-DBDF024ACFDA}" destId="{8220BF21-8D90-4D45-A530-EC8E44DC6F7E}" srcOrd="5" destOrd="0" presId="urn:microsoft.com/office/officeart/2005/8/layout/list1"/>
    <dgm:cxn modelId="{44D05E72-306C-D643-8BC9-92D773642B6D}" type="presParOf" srcId="{0DA53EAD-9D5B-EF40-8C8D-DBDF024ACFDA}" destId="{CD85E392-6CA3-554C-9806-4A2DD3121938}" srcOrd="6" destOrd="0" presId="urn:microsoft.com/office/officeart/2005/8/layout/list1"/>
    <dgm:cxn modelId="{9A8F29C0-FF09-C546-AE39-FF8BD93D70D5}" type="presParOf" srcId="{0DA53EAD-9D5B-EF40-8C8D-DBDF024ACFDA}" destId="{ACC1CFDA-0C66-4D46-97B3-FD821CB83A89}" srcOrd="7" destOrd="0" presId="urn:microsoft.com/office/officeart/2005/8/layout/list1"/>
    <dgm:cxn modelId="{EF436B2B-3AE0-A14F-93EA-5A8100CC9B39}" type="presParOf" srcId="{0DA53EAD-9D5B-EF40-8C8D-DBDF024ACFDA}" destId="{AA6B7EE6-4546-7246-92ED-217DCD23751B}" srcOrd="8" destOrd="0" presId="urn:microsoft.com/office/officeart/2005/8/layout/list1"/>
    <dgm:cxn modelId="{9A973812-3EE9-CA4A-8A88-9CF226CA4E87}" type="presParOf" srcId="{AA6B7EE6-4546-7246-92ED-217DCD23751B}" destId="{E86D7A2C-38F1-D04B-A34B-54F768A91396}" srcOrd="0" destOrd="0" presId="urn:microsoft.com/office/officeart/2005/8/layout/list1"/>
    <dgm:cxn modelId="{7FB76604-75AF-F74F-9F37-568BFE716486}" type="presParOf" srcId="{AA6B7EE6-4546-7246-92ED-217DCD23751B}" destId="{14E79E7E-F2FE-E24F-973F-5276A673F3D1}" srcOrd="1" destOrd="0" presId="urn:microsoft.com/office/officeart/2005/8/layout/list1"/>
    <dgm:cxn modelId="{6A695406-0C16-424A-BA71-A92CE4018CDA}" type="presParOf" srcId="{0DA53EAD-9D5B-EF40-8C8D-DBDF024ACFDA}" destId="{FEB05D61-2F3A-F047-9906-3903D720F38C}" srcOrd="9" destOrd="0" presId="urn:microsoft.com/office/officeart/2005/8/layout/list1"/>
    <dgm:cxn modelId="{AC620244-F949-E546-A045-503442EBF215}" type="presParOf" srcId="{0DA53EAD-9D5B-EF40-8C8D-DBDF024ACFDA}" destId="{930B4386-159B-9E4F-8F57-0D820F1EDBEA}" srcOrd="10" destOrd="0" presId="urn:microsoft.com/office/officeart/2005/8/layout/list1"/>
    <dgm:cxn modelId="{E75B40A8-AF2B-6B4E-AC18-7DC934E64C65}" type="presParOf" srcId="{0DA53EAD-9D5B-EF40-8C8D-DBDF024ACFDA}" destId="{B86F7DBA-E947-D543-88F1-0631D3ED8EF6}" srcOrd="11" destOrd="0" presId="urn:microsoft.com/office/officeart/2005/8/layout/list1"/>
    <dgm:cxn modelId="{80F3EC29-9C02-5743-B203-DEFA299CAC66}" type="presParOf" srcId="{0DA53EAD-9D5B-EF40-8C8D-DBDF024ACFDA}" destId="{3A103489-36F0-D748-86D8-D7657F6BDDD8}" srcOrd="12" destOrd="0" presId="urn:microsoft.com/office/officeart/2005/8/layout/list1"/>
    <dgm:cxn modelId="{4142389D-33E8-7541-8603-3D656BF25626}" type="presParOf" srcId="{3A103489-36F0-D748-86D8-D7657F6BDDD8}" destId="{5831010A-69D1-3A44-8560-3C0B0289B07C}" srcOrd="0" destOrd="0" presId="urn:microsoft.com/office/officeart/2005/8/layout/list1"/>
    <dgm:cxn modelId="{5C94DC56-5010-DF49-91B5-F2082346AEC0}" type="presParOf" srcId="{3A103489-36F0-D748-86D8-D7657F6BDDD8}" destId="{705197A8-E7F2-404F-8703-212F430DBCCC}" srcOrd="1" destOrd="0" presId="urn:microsoft.com/office/officeart/2005/8/layout/list1"/>
    <dgm:cxn modelId="{BC95DDB4-2212-F741-B722-CFFAF4398C7E}" type="presParOf" srcId="{0DA53EAD-9D5B-EF40-8C8D-DBDF024ACFDA}" destId="{FEF551ED-D462-B447-B3D9-C9A85031575F}" srcOrd="13" destOrd="0" presId="urn:microsoft.com/office/officeart/2005/8/layout/list1"/>
    <dgm:cxn modelId="{8012D986-1028-1C41-A727-781189F48DF1}" type="presParOf" srcId="{0DA53EAD-9D5B-EF40-8C8D-DBDF024ACFDA}" destId="{6A8D7750-D605-A541-A090-07C62297709E}" srcOrd="14" destOrd="0" presId="urn:microsoft.com/office/officeart/2005/8/layout/list1"/>
    <dgm:cxn modelId="{97FBC03C-7278-0A46-B952-DA72BCE862D1}" type="presParOf" srcId="{0DA53EAD-9D5B-EF40-8C8D-DBDF024ACFDA}" destId="{EB600D1E-B139-A440-8FA1-BC909B53CE2A}" srcOrd="15" destOrd="0" presId="urn:microsoft.com/office/officeart/2005/8/layout/list1"/>
    <dgm:cxn modelId="{46D71801-961D-2F41-800D-C640795D4EB1}" type="presParOf" srcId="{0DA53EAD-9D5B-EF40-8C8D-DBDF024ACFDA}" destId="{9D31661C-AA1E-194D-846F-D76AC91DE21B}" srcOrd="16" destOrd="0" presId="urn:microsoft.com/office/officeart/2005/8/layout/list1"/>
    <dgm:cxn modelId="{E96781DE-1E0C-AC48-91BE-DE2C7D2AA9F8}" type="presParOf" srcId="{9D31661C-AA1E-194D-846F-D76AC91DE21B}" destId="{CD12442D-2290-9540-A613-4F2CDFA41F9D}" srcOrd="0" destOrd="0" presId="urn:microsoft.com/office/officeart/2005/8/layout/list1"/>
    <dgm:cxn modelId="{6D2EB170-38ED-7646-B362-3EE73BD1FFEE}" type="presParOf" srcId="{9D31661C-AA1E-194D-846F-D76AC91DE21B}" destId="{C4190AA3-49D3-B447-879F-97EAFDDAE3BC}" srcOrd="1" destOrd="0" presId="urn:microsoft.com/office/officeart/2005/8/layout/list1"/>
    <dgm:cxn modelId="{28BCC8BD-80FE-3440-8202-6DABFABA07A4}" type="presParOf" srcId="{0DA53EAD-9D5B-EF40-8C8D-DBDF024ACFDA}" destId="{88554868-3215-FF4B-835B-9F45F137F524}" srcOrd="17" destOrd="0" presId="urn:microsoft.com/office/officeart/2005/8/layout/list1"/>
    <dgm:cxn modelId="{B9EE7A4E-0DC1-004A-AC88-66B9243E0D8C}" type="presParOf" srcId="{0DA53EAD-9D5B-EF40-8C8D-DBDF024ACFDA}" destId="{3BAC1439-BDA7-B047-B214-F3151ECE8BA3}" srcOrd="18" destOrd="0" presId="urn:microsoft.com/office/officeart/2005/8/layout/list1"/>
    <dgm:cxn modelId="{C55E910A-D008-494E-9227-EBC6D7BC1975}" type="presParOf" srcId="{0DA53EAD-9D5B-EF40-8C8D-DBDF024ACFDA}" destId="{8DA938B8-A179-DB42-B5F0-5367FFE6EC86}" srcOrd="19" destOrd="0" presId="urn:microsoft.com/office/officeart/2005/8/layout/list1"/>
    <dgm:cxn modelId="{8BD2D930-B67A-C948-AE24-02ACC60D9F74}" type="presParOf" srcId="{0DA53EAD-9D5B-EF40-8C8D-DBDF024ACFDA}" destId="{75C32C33-8976-4441-897B-39D590B8497C}" srcOrd="20" destOrd="0" presId="urn:microsoft.com/office/officeart/2005/8/layout/list1"/>
    <dgm:cxn modelId="{595151CC-C687-7F43-9A41-02F6DA47577C}" type="presParOf" srcId="{75C32C33-8976-4441-897B-39D590B8497C}" destId="{2D3C3664-72A1-E542-BF95-BFA581B34034}" srcOrd="0" destOrd="0" presId="urn:microsoft.com/office/officeart/2005/8/layout/list1"/>
    <dgm:cxn modelId="{11AFAF54-0967-494A-97DE-D1A371EEFBF9}" type="presParOf" srcId="{75C32C33-8976-4441-897B-39D590B8497C}" destId="{682811CB-A3A4-844E-BD00-39C459D5B93D}" srcOrd="1" destOrd="0" presId="urn:microsoft.com/office/officeart/2005/8/layout/list1"/>
    <dgm:cxn modelId="{2C4239F9-373D-8B4D-8CF4-05897F2044AE}" type="presParOf" srcId="{0DA53EAD-9D5B-EF40-8C8D-DBDF024ACFDA}" destId="{7A2E4890-2EF2-C74C-A80A-7CBE4A2A078C}" srcOrd="21" destOrd="0" presId="urn:microsoft.com/office/officeart/2005/8/layout/list1"/>
    <dgm:cxn modelId="{8E9BC1B4-FCEF-ED4E-99CD-1B63100B6E08}" type="presParOf" srcId="{0DA53EAD-9D5B-EF40-8C8D-DBDF024ACFDA}" destId="{4E5F03F1-12B8-C448-9AD0-327871A9E7F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03D94A-0AB6-42BD-A5A4-3CFE9BFB850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3D8CCC-3637-4DDA-913A-BA8CA0D4E0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a.</a:t>
          </a:r>
          <a:r>
            <a:rPr lang="en-IN" sz="1700" b="1" i="0">
              <a:latin typeface="Segoe UI" panose="020B0502040204020203" pitchFamily="34" charset="0"/>
              <a:cs typeface="Segoe UI" panose="020B0502040204020203" pitchFamily="34" charset="0"/>
            </a:rPr>
            <a:t> Document Review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7F70605-7BD5-4E41-B6BD-9B69BDEEA189}" type="parTrans" cxnId="{B1F30BB3-CD62-4A96-9F4D-066A9C4CBAFB}">
      <dgm:prSet/>
      <dgm:spPr/>
      <dgm:t>
        <a:bodyPr/>
        <a:lstStyle/>
        <a:p>
          <a:endParaRPr lang="en-US"/>
        </a:p>
      </dgm:t>
    </dgm:pt>
    <dgm:pt modelId="{43828AAD-91D4-4026-82AF-D4B6163B2E6C}" type="sibTrans" cxnId="{B1F30BB3-CD62-4A96-9F4D-066A9C4CBAFB}">
      <dgm:prSet/>
      <dgm:spPr/>
      <dgm:t>
        <a:bodyPr/>
        <a:lstStyle/>
        <a:p>
          <a:endParaRPr lang="en-US"/>
        </a:p>
      </dgm:t>
    </dgm:pt>
    <dgm:pt modelId="{297F11A1-E7F8-4055-9A9F-72B0FF3D75E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b. Team Preparation 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DEA7C8-0567-44DB-84BD-F2BD8B5E725A}" type="parTrans" cxnId="{2529F5D5-0F32-47A1-A93B-51F864D88D82}">
      <dgm:prSet/>
      <dgm:spPr/>
      <dgm:t>
        <a:bodyPr/>
        <a:lstStyle/>
        <a:p>
          <a:endParaRPr lang="en-US"/>
        </a:p>
      </dgm:t>
    </dgm:pt>
    <dgm:pt modelId="{B677D3A2-D3E2-4876-8986-041C3C4BC759}" type="sibTrans" cxnId="{2529F5D5-0F32-47A1-A93B-51F864D88D82}">
      <dgm:prSet/>
      <dgm:spPr/>
      <dgm:t>
        <a:bodyPr/>
        <a:lstStyle/>
        <a:p>
          <a:endParaRPr lang="en-US"/>
        </a:p>
      </dgm:t>
    </dgm:pt>
    <dgm:pt modelId="{F604237D-7FCC-453B-A492-07472C620F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300" b="1" i="0" dirty="0">
              <a:latin typeface="Segoe UI" panose="020B0502040204020203" pitchFamily="34" charset="0"/>
              <a:cs typeface="Segoe UI" panose="020B0502040204020203" pitchFamily="34" charset="0"/>
            </a:rPr>
            <a:t>Assign Roles</a:t>
          </a:r>
          <a:r>
            <a:rPr lang="en-IN" sz="1300" b="0" i="0" dirty="0">
              <a:latin typeface="Segoe UI" panose="020B0502040204020203" pitchFamily="34" charset="0"/>
              <a:cs typeface="Segoe UI" panose="020B0502040204020203" pitchFamily="34" charset="0"/>
            </a:rPr>
            <a:t>: Define the roles and responsibilities of each team member.</a:t>
          </a:r>
        </a:p>
        <a:p>
          <a:pPr>
            <a:lnSpc>
              <a:spcPct val="100000"/>
            </a:lnSpc>
          </a:pPr>
          <a:endParaRPr lang="en-US" sz="11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1E57AA-AB41-4759-B445-C2C7C6939F52}" type="parTrans" cxnId="{06201E6F-7D62-470E-BC58-7509F463A352}">
      <dgm:prSet/>
      <dgm:spPr/>
      <dgm:t>
        <a:bodyPr/>
        <a:lstStyle/>
        <a:p>
          <a:endParaRPr lang="en-US"/>
        </a:p>
      </dgm:t>
    </dgm:pt>
    <dgm:pt modelId="{7BBEF69E-F133-4DD2-97BC-B902D5ED3ABB}" type="sibTrans" cxnId="{06201E6F-7D62-470E-BC58-7509F463A352}">
      <dgm:prSet/>
      <dgm:spPr/>
      <dgm:t>
        <a:bodyPr/>
        <a:lstStyle/>
        <a:p>
          <a:endParaRPr lang="en-US"/>
        </a:p>
      </dgm:t>
    </dgm:pt>
    <dgm:pt modelId="{88E6338F-5B95-4F09-AFC3-9CA38E4757B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c. Checklist Preparation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CFE648F-9749-46DC-9037-FC971FD06DF4}" type="parTrans" cxnId="{54C0C67E-C706-4CB0-82B8-8F443ABC279B}">
      <dgm:prSet/>
      <dgm:spPr/>
      <dgm:t>
        <a:bodyPr/>
        <a:lstStyle/>
        <a:p>
          <a:endParaRPr lang="en-US"/>
        </a:p>
      </dgm:t>
    </dgm:pt>
    <dgm:pt modelId="{CCC0BB71-D8E3-427C-AC0C-7D1AA3B93679}" type="sibTrans" cxnId="{54C0C67E-C706-4CB0-82B8-8F443ABC279B}">
      <dgm:prSet/>
      <dgm:spPr/>
      <dgm:t>
        <a:bodyPr/>
        <a:lstStyle/>
        <a:p>
          <a:endParaRPr lang="en-US"/>
        </a:p>
      </dgm:t>
    </dgm:pt>
    <dgm:pt modelId="{71E2DE3B-4233-4289-A665-B6DEB751FE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300" b="1" i="0" dirty="0">
              <a:latin typeface="Segoe UI" panose="020B0502040204020203" pitchFamily="34" charset="0"/>
              <a:cs typeface="Segoe UI" panose="020B0502040204020203" pitchFamily="34" charset="0"/>
            </a:rPr>
            <a:t>Previous Reports</a:t>
          </a:r>
          <a:r>
            <a:rPr lang="en-IN" sz="1300" b="0" i="0" dirty="0">
              <a:latin typeface="Segoe UI" panose="020B0502040204020203" pitchFamily="34" charset="0"/>
              <a:cs typeface="Segoe UI" panose="020B0502040204020203" pitchFamily="34" charset="0"/>
            </a:rPr>
            <a:t>: Examine past BRSR and sustainability reports, IR, audit reports, and internal assessments.</a:t>
          </a:r>
          <a:endParaRPr lang="en-US" sz="13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963CB37-40BF-459B-9575-A427B27BD998}" type="parTrans" cxnId="{B929680E-5E9C-490D-A84D-A9E55A9DCCBC}">
      <dgm:prSet/>
      <dgm:spPr/>
      <dgm:t>
        <a:bodyPr/>
        <a:lstStyle/>
        <a:p>
          <a:endParaRPr lang="en-US"/>
        </a:p>
      </dgm:t>
    </dgm:pt>
    <dgm:pt modelId="{F80B991A-7AEF-4DD1-ACB4-3949899B1593}" type="sibTrans" cxnId="{B929680E-5E9C-490D-A84D-A9E55A9DCCBC}">
      <dgm:prSet/>
      <dgm:spPr/>
      <dgm:t>
        <a:bodyPr/>
        <a:lstStyle/>
        <a:p>
          <a:endParaRPr lang="en-US"/>
        </a:p>
      </dgm:t>
    </dgm:pt>
    <dgm:pt modelId="{C1534402-5A3F-49BC-94F8-196296DE681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d. Stakeholder Map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509FCC6-AF47-4673-B277-8C632527C27C}" type="parTrans" cxnId="{E120C2B1-9A21-45DC-92B7-A7C59A038B9A}">
      <dgm:prSet/>
      <dgm:spPr/>
      <dgm:t>
        <a:bodyPr/>
        <a:lstStyle/>
        <a:p>
          <a:endParaRPr lang="en-US"/>
        </a:p>
      </dgm:t>
    </dgm:pt>
    <dgm:pt modelId="{6AD92999-F2BA-451C-978F-D00586CDC8DB}" type="sibTrans" cxnId="{E120C2B1-9A21-45DC-92B7-A7C59A038B9A}">
      <dgm:prSet/>
      <dgm:spPr/>
      <dgm:t>
        <a:bodyPr/>
        <a:lstStyle/>
        <a:p>
          <a:endParaRPr lang="en-US"/>
        </a:p>
      </dgm:t>
    </dgm:pt>
    <dgm:pt modelId="{2719C877-0AE7-4EC6-9316-7865572C2C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200" b="1" i="0" dirty="0">
              <a:latin typeface="Segoe UI" panose="020B0502040204020203" pitchFamily="34" charset="0"/>
              <a:cs typeface="Segoe UI" panose="020B0502040204020203" pitchFamily="34" charset="0"/>
            </a:rPr>
            <a:t>Stakeholder List</a:t>
          </a:r>
          <a:r>
            <a:rPr lang="en-IN" sz="1200" b="0" i="0" dirty="0">
              <a:latin typeface="Segoe UI" panose="020B0502040204020203" pitchFamily="34" charset="0"/>
              <a:cs typeface="Segoe UI" panose="020B0502040204020203" pitchFamily="34" charset="0"/>
            </a:rPr>
            <a:t>: Prepare a list of key stakeholders and contact persons at the corporate office and field sites.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0BB626B-CC20-47D7-964E-86688120C615}" type="parTrans" cxnId="{7C6B0E0D-4587-406B-8F8C-1686974B9613}">
      <dgm:prSet/>
      <dgm:spPr/>
      <dgm:t>
        <a:bodyPr/>
        <a:lstStyle/>
        <a:p>
          <a:endParaRPr lang="en-US"/>
        </a:p>
      </dgm:t>
    </dgm:pt>
    <dgm:pt modelId="{1814E598-E54D-4E6C-8386-50ABE6635059}" type="sibTrans" cxnId="{7C6B0E0D-4587-406B-8F8C-1686974B9613}">
      <dgm:prSet/>
      <dgm:spPr/>
      <dgm:t>
        <a:bodyPr/>
        <a:lstStyle/>
        <a:p>
          <a:endParaRPr lang="en-US"/>
        </a:p>
      </dgm:t>
    </dgm:pt>
    <dgm:pt modelId="{6E4C8F54-328A-46AE-AE4D-A5D3AD00434C}" type="pres">
      <dgm:prSet presAssocID="{3A03D94A-0AB6-42BD-A5A4-3CFE9BFB850E}" presName="root" presStyleCnt="0">
        <dgm:presLayoutVars>
          <dgm:dir/>
          <dgm:resizeHandles val="exact"/>
        </dgm:presLayoutVars>
      </dgm:prSet>
      <dgm:spPr/>
    </dgm:pt>
    <dgm:pt modelId="{831F774A-956E-4EDB-A1D6-1919E71C791E}" type="pres">
      <dgm:prSet presAssocID="{8B3D8CCC-3637-4DDA-913A-BA8CA0D4E067}" presName="compNode" presStyleCnt="0"/>
      <dgm:spPr/>
    </dgm:pt>
    <dgm:pt modelId="{1D388A53-5E97-46E4-9394-E8CB44828B6D}" type="pres">
      <dgm:prSet presAssocID="{8B3D8CCC-3637-4DDA-913A-BA8CA0D4E067}" presName="iconRect" presStyleLbl="node1" presStyleIdx="0" presStyleCnt="4" custLinFactX="508916" custLinFactNeighborX="600000" custLinFactNeighborY="3549"/>
      <dgm:spPr/>
    </dgm:pt>
    <dgm:pt modelId="{790B4571-DE6F-4718-9477-38CBCAB2D7D5}" type="pres">
      <dgm:prSet presAssocID="{8B3D8CCC-3637-4DDA-913A-BA8CA0D4E067}" presName="iconSpace" presStyleCnt="0"/>
      <dgm:spPr/>
    </dgm:pt>
    <dgm:pt modelId="{7BADED74-B5C0-4E5D-9EF0-7B801C84A5CF}" type="pres">
      <dgm:prSet presAssocID="{8B3D8CCC-3637-4DDA-913A-BA8CA0D4E067}" presName="parTx" presStyleLbl="revTx" presStyleIdx="0" presStyleCnt="8">
        <dgm:presLayoutVars>
          <dgm:chMax val="0"/>
          <dgm:chPref val="0"/>
        </dgm:presLayoutVars>
      </dgm:prSet>
      <dgm:spPr/>
    </dgm:pt>
    <dgm:pt modelId="{496AB442-7FD5-45A3-B378-24E2329018FA}" type="pres">
      <dgm:prSet presAssocID="{8B3D8CCC-3637-4DDA-913A-BA8CA0D4E067}" presName="txSpace" presStyleCnt="0"/>
      <dgm:spPr/>
    </dgm:pt>
    <dgm:pt modelId="{11FBB180-0FEC-42E5-AF00-0570FF93FE18}" type="pres">
      <dgm:prSet presAssocID="{8B3D8CCC-3637-4DDA-913A-BA8CA0D4E067}" presName="desTx" presStyleLbl="revTx" presStyleIdx="1" presStyleCnt="8" custLinFactNeighborX="10938" custLinFactNeighborY="-4746">
        <dgm:presLayoutVars/>
      </dgm:prSet>
      <dgm:spPr/>
    </dgm:pt>
    <dgm:pt modelId="{2E509BC4-223A-41E3-B066-022D4007F4B4}" type="pres">
      <dgm:prSet presAssocID="{43828AAD-91D4-4026-82AF-D4B6163B2E6C}" presName="sibTrans" presStyleCnt="0"/>
      <dgm:spPr/>
    </dgm:pt>
    <dgm:pt modelId="{43E6E266-66EB-4ACB-902C-CAD368030130}" type="pres">
      <dgm:prSet presAssocID="{297F11A1-E7F8-4055-9A9F-72B0FF3D75E0}" presName="compNode" presStyleCnt="0"/>
      <dgm:spPr/>
    </dgm:pt>
    <dgm:pt modelId="{7CC6095F-FC23-44FF-9FF7-E2F5D60A4AC2}" type="pres">
      <dgm:prSet presAssocID="{297F11A1-E7F8-4055-9A9F-72B0FF3D75E0}" presName="iconRect" presStyleLbl="node1" presStyleIdx="1" presStyleCnt="4" custLinFactX="-154822" custLinFactNeighborX="-200000" custLinFactNeighborY="445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1165598-1339-4820-B362-84981F81F88B}" type="pres">
      <dgm:prSet presAssocID="{297F11A1-E7F8-4055-9A9F-72B0FF3D75E0}" presName="iconSpace" presStyleCnt="0"/>
      <dgm:spPr/>
    </dgm:pt>
    <dgm:pt modelId="{83542D03-1ED3-42F2-B212-FC09B1CB4051}" type="pres">
      <dgm:prSet presAssocID="{297F11A1-E7F8-4055-9A9F-72B0FF3D75E0}" presName="parTx" presStyleLbl="revTx" presStyleIdx="2" presStyleCnt="8">
        <dgm:presLayoutVars>
          <dgm:chMax val="0"/>
          <dgm:chPref val="0"/>
        </dgm:presLayoutVars>
      </dgm:prSet>
      <dgm:spPr/>
    </dgm:pt>
    <dgm:pt modelId="{2A0BBB07-3040-4A9E-BA4F-86CFFFF8D0A9}" type="pres">
      <dgm:prSet presAssocID="{297F11A1-E7F8-4055-9A9F-72B0FF3D75E0}" presName="txSpace" presStyleCnt="0"/>
      <dgm:spPr/>
    </dgm:pt>
    <dgm:pt modelId="{7A7E8948-BD06-4D62-87B9-78000F1E4518}" type="pres">
      <dgm:prSet presAssocID="{297F11A1-E7F8-4055-9A9F-72B0FF3D75E0}" presName="desTx" presStyleLbl="revTx" presStyleIdx="3" presStyleCnt="8" custLinFactNeighborX="687" custLinFactNeighborY="1351">
        <dgm:presLayoutVars/>
      </dgm:prSet>
      <dgm:spPr/>
    </dgm:pt>
    <dgm:pt modelId="{4E924460-5BEA-4CD4-9617-918684B3D1A4}" type="pres">
      <dgm:prSet presAssocID="{B677D3A2-D3E2-4876-8986-041C3C4BC759}" presName="sibTrans" presStyleCnt="0"/>
      <dgm:spPr/>
    </dgm:pt>
    <dgm:pt modelId="{265A6CCE-45A1-46FB-A1E1-BBCB6C388AE2}" type="pres">
      <dgm:prSet presAssocID="{88E6338F-5B95-4F09-AFC3-9CA38E4757B0}" presName="compNode" presStyleCnt="0"/>
      <dgm:spPr/>
    </dgm:pt>
    <dgm:pt modelId="{DEE7A2AE-73C4-437A-8860-22B747B077F2}" type="pres">
      <dgm:prSet presAssocID="{88E6338F-5B95-4F09-AFC3-9CA38E4757B0}" presName="iconRect" presStyleLbl="node1" presStyleIdx="2" presStyleCnt="4" custLinFactX="-180952" custLinFactNeighborX="-200000" custLinFactNeighborY="1705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1240609C-28B7-4BCF-A3B3-63669862119B}" type="pres">
      <dgm:prSet presAssocID="{88E6338F-5B95-4F09-AFC3-9CA38E4757B0}" presName="iconSpace" presStyleCnt="0"/>
      <dgm:spPr/>
    </dgm:pt>
    <dgm:pt modelId="{3F3C2B04-F09E-45A7-B7E7-27B4833C7061}" type="pres">
      <dgm:prSet presAssocID="{88E6338F-5B95-4F09-AFC3-9CA38E4757B0}" presName="parTx" presStyleLbl="revTx" presStyleIdx="4" presStyleCnt="8" custScaleX="136437">
        <dgm:presLayoutVars>
          <dgm:chMax val="0"/>
          <dgm:chPref val="0"/>
        </dgm:presLayoutVars>
      </dgm:prSet>
      <dgm:spPr/>
    </dgm:pt>
    <dgm:pt modelId="{1774344D-BC3F-4CE6-8B6A-0A0B90865FBF}" type="pres">
      <dgm:prSet presAssocID="{88E6338F-5B95-4F09-AFC3-9CA38E4757B0}" presName="txSpace" presStyleCnt="0"/>
      <dgm:spPr/>
    </dgm:pt>
    <dgm:pt modelId="{55344F40-A30E-4386-9E77-5B6A75289A5F}" type="pres">
      <dgm:prSet presAssocID="{88E6338F-5B95-4F09-AFC3-9CA38E4757B0}" presName="desTx" presStyleLbl="revTx" presStyleIdx="5" presStyleCnt="8">
        <dgm:presLayoutVars/>
      </dgm:prSet>
      <dgm:spPr/>
    </dgm:pt>
    <dgm:pt modelId="{56B9E8F2-C3D2-404A-B355-BBA0A1194C3F}" type="pres">
      <dgm:prSet presAssocID="{CCC0BB71-D8E3-427C-AC0C-7D1AA3B93679}" presName="sibTrans" presStyleCnt="0"/>
      <dgm:spPr/>
    </dgm:pt>
    <dgm:pt modelId="{4A410954-5239-41AD-987A-15F43E23A471}" type="pres">
      <dgm:prSet presAssocID="{C1534402-5A3F-49BC-94F8-196296DE6818}" presName="compNode" presStyleCnt="0"/>
      <dgm:spPr/>
    </dgm:pt>
    <dgm:pt modelId="{BFD1F4E5-310A-40B9-B72E-99F97681DB6A}" type="pres">
      <dgm:prSet presAssocID="{C1534402-5A3F-49BC-94F8-196296DE6818}" presName="iconRect" presStyleLbl="node1" presStyleIdx="3" presStyleCnt="4"/>
      <dgm:spPr/>
    </dgm:pt>
    <dgm:pt modelId="{E1FF916A-53B5-4744-98D4-A2CA79138759}" type="pres">
      <dgm:prSet presAssocID="{C1534402-5A3F-49BC-94F8-196296DE6818}" presName="iconSpace" presStyleCnt="0"/>
      <dgm:spPr/>
    </dgm:pt>
    <dgm:pt modelId="{D1AE35DF-E7AF-4A4A-A37E-8715BD2A3D72}" type="pres">
      <dgm:prSet presAssocID="{C1534402-5A3F-49BC-94F8-196296DE6818}" presName="parTx" presStyleLbl="revTx" presStyleIdx="6" presStyleCnt="8">
        <dgm:presLayoutVars>
          <dgm:chMax val="0"/>
          <dgm:chPref val="0"/>
        </dgm:presLayoutVars>
      </dgm:prSet>
      <dgm:spPr/>
    </dgm:pt>
    <dgm:pt modelId="{6BA0045F-0EE1-4B90-A2DB-7A72ECA13947}" type="pres">
      <dgm:prSet presAssocID="{C1534402-5A3F-49BC-94F8-196296DE6818}" presName="txSpace" presStyleCnt="0"/>
      <dgm:spPr/>
    </dgm:pt>
    <dgm:pt modelId="{4D97DCBD-DDC9-4E61-A848-DDEAA65557BB}" type="pres">
      <dgm:prSet presAssocID="{C1534402-5A3F-49BC-94F8-196296DE6818}" presName="desTx" presStyleLbl="revTx" presStyleIdx="7" presStyleCnt="8">
        <dgm:presLayoutVars/>
      </dgm:prSet>
      <dgm:spPr/>
    </dgm:pt>
  </dgm:ptLst>
  <dgm:cxnLst>
    <dgm:cxn modelId="{7C6B0E0D-4587-406B-8F8C-1686974B9613}" srcId="{C1534402-5A3F-49BC-94F8-196296DE6818}" destId="{2719C877-0AE7-4EC6-9316-7865572C2C78}" srcOrd="0" destOrd="0" parTransId="{F0BB626B-CC20-47D7-964E-86688120C615}" sibTransId="{1814E598-E54D-4E6C-8386-50ABE6635059}"/>
    <dgm:cxn modelId="{B929680E-5E9C-490D-A84D-A9E55A9DCCBC}" srcId="{88E6338F-5B95-4F09-AFC3-9CA38E4757B0}" destId="{71E2DE3B-4233-4289-A665-B6DEB751FE84}" srcOrd="0" destOrd="0" parTransId="{A963CB37-40BF-459B-9575-A427B27BD998}" sibTransId="{F80B991A-7AEF-4DD1-ACB4-3949899B1593}"/>
    <dgm:cxn modelId="{C565055E-E7BD-4272-A713-8EDE0DD43F2A}" type="presOf" srcId="{F604237D-7FCC-453B-A492-07472C620F00}" destId="{7A7E8948-BD06-4D62-87B9-78000F1E4518}" srcOrd="0" destOrd="0" presId="urn:microsoft.com/office/officeart/2018/5/layout/CenteredIconLabelDescriptionList"/>
    <dgm:cxn modelId="{A1B5D56B-AC0E-4270-8D6E-D7C914E53A1E}" type="presOf" srcId="{88E6338F-5B95-4F09-AFC3-9CA38E4757B0}" destId="{3F3C2B04-F09E-45A7-B7E7-27B4833C7061}" srcOrd="0" destOrd="0" presId="urn:microsoft.com/office/officeart/2018/5/layout/CenteredIconLabelDescriptionList"/>
    <dgm:cxn modelId="{06201E6F-7D62-470E-BC58-7509F463A352}" srcId="{297F11A1-E7F8-4055-9A9F-72B0FF3D75E0}" destId="{F604237D-7FCC-453B-A492-07472C620F00}" srcOrd="0" destOrd="0" parTransId="{241E57AA-AB41-4759-B445-C2C7C6939F52}" sibTransId="{7BBEF69E-F133-4DD2-97BC-B902D5ED3ABB}"/>
    <dgm:cxn modelId="{EB9A7150-9847-4015-AB04-35352D7ACFA8}" type="presOf" srcId="{2719C877-0AE7-4EC6-9316-7865572C2C78}" destId="{4D97DCBD-DDC9-4E61-A848-DDEAA65557BB}" srcOrd="0" destOrd="0" presId="urn:microsoft.com/office/officeart/2018/5/layout/CenteredIconLabelDescriptionList"/>
    <dgm:cxn modelId="{661F1177-612F-4AA8-BB6F-01DF7E0AED48}" type="presOf" srcId="{3A03D94A-0AB6-42BD-A5A4-3CFE9BFB850E}" destId="{6E4C8F54-328A-46AE-AE4D-A5D3AD00434C}" srcOrd="0" destOrd="0" presId="urn:microsoft.com/office/officeart/2018/5/layout/CenteredIconLabelDescriptionList"/>
    <dgm:cxn modelId="{ED7D117B-653D-48FF-A75B-2D2299A9C478}" type="presOf" srcId="{8B3D8CCC-3637-4DDA-913A-BA8CA0D4E067}" destId="{7BADED74-B5C0-4E5D-9EF0-7B801C84A5CF}" srcOrd="0" destOrd="0" presId="urn:microsoft.com/office/officeart/2018/5/layout/CenteredIconLabelDescriptionList"/>
    <dgm:cxn modelId="{54C0C67E-C706-4CB0-82B8-8F443ABC279B}" srcId="{3A03D94A-0AB6-42BD-A5A4-3CFE9BFB850E}" destId="{88E6338F-5B95-4F09-AFC3-9CA38E4757B0}" srcOrd="2" destOrd="0" parTransId="{1CFE648F-9749-46DC-9037-FC971FD06DF4}" sibTransId="{CCC0BB71-D8E3-427C-AC0C-7D1AA3B93679}"/>
    <dgm:cxn modelId="{726EF4A2-AD77-429F-8E45-C276ECB0541C}" type="presOf" srcId="{71E2DE3B-4233-4289-A665-B6DEB751FE84}" destId="{55344F40-A30E-4386-9E77-5B6A75289A5F}" srcOrd="0" destOrd="0" presId="urn:microsoft.com/office/officeart/2018/5/layout/CenteredIconLabelDescriptionList"/>
    <dgm:cxn modelId="{E120C2B1-9A21-45DC-92B7-A7C59A038B9A}" srcId="{3A03D94A-0AB6-42BD-A5A4-3CFE9BFB850E}" destId="{C1534402-5A3F-49BC-94F8-196296DE6818}" srcOrd="3" destOrd="0" parTransId="{8509FCC6-AF47-4673-B277-8C632527C27C}" sibTransId="{6AD92999-F2BA-451C-978F-D00586CDC8DB}"/>
    <dgm:cxn modelId="{B1F30BB3-CD62-4A96-9F4D-066A9C4CBAFB}" srcId="{3A03D94A-0AB6-42BD-A5A4-3CFE9BFB850E}" destId="{8B3D8CCC-3637-4DDA-913A-BA8CA0D4E067}" srcOrd="0" destOrd="0" parTransId="{D7F70605-7BD5-4E41-B6BD-9B69BDEEA189}" sibTransId="{43828AAD-91D4-4026-82AF-D4B6163B2E6C}"/>
    <dgm:cxn modelId="{5605B6B9-AD00-4CED-8BE0-531B426BA092}" type="presOf" srcId="{297F11A1-E7F8-4055-9A9F-72B0FF3D75E0}" destId="{83542D03-1ED3-42F2-B212-FC09B1CB4051}" srcOrd="0" destOrd="0" presId="urn:microsoft.com/office/officeart/2018/5/layout/CenteredIconLabelDescriptionList"/>
    <dgm:cxn modelId="{2529F5D5-0F32-47A1-A93B-51F864D88D82}" srcId="{3A03D94A-0AB6-42BD-A5A4-3CFE9BFB850E}" destId="{297F11A1-E7F8-4055-9A9F-72B0FF3D75E0}" srcOrd="1" destOrd="0" parTransId="{30DEA7C8-0567-44DB-84BD-F2BD8B5E725A}" sibTransId="{B677D3A2-D3E2-4876-8986-041C3C4BC759}"/>
    <dgm:cxn modelId="{85B26DDC-9106-485B-9745-93DB883EA85D}" type="presOf" srcId="{C1534402-5A3F-49BC-94F8-196296DE6818}" destId="{D1AE35DF-E7AF-4A4A-A37E-8715BD2A3D72}" srcOrd="0" destOrd="0" presId="urn:microsoft.com/office/officeart/2018/5/layout/CenteredIconLabelDescriptionList"/>
    <dgm:cxn modelId="{4C0B1C6A-6B55-489E-84F6-D51689B7079D}" type="presParOf" srcId="{6E4C8F54-328A-46AE-AE4D-A5D3AD00434C}" destId="{831F774A-956E-4EDB-A1D6-1919E71C791E}" srcOrd="0" destOrd="0" presId="urn:microsoft.com/office/officeart/2018/5/layout/CenteredIconLabelDescriptionList"/>
    <dgm:cxn modelId="{14104702-B50E-45D6-A401-DE8F6F081DAD}" type="presParOf" srcId="{831F774A-956E-4EDB-A1D6-1919E71C791E}" destId="{1D388A53-5E97-46E4-9394-E8CB44828B6D}" srcOrd="0" destOrd="0" presId="urn:microsoft.com/office/officeart/2018/5/layout/CenteredIconLabelDescriptionList"/>
    <dgm:cxn modelId="{F69133B8-AF32-46C4-9D0C-DAF59509BE4B}" type="presParOf" srcId="{831F774A-956E-4EDB-A1D6-1919E71C791E}" destId="{790B4571-DE6F-4718-9477-38CBCAB2D7D5}" srcOrd="1" destOrd="0" presId="urn:microsoft.com/office/officeart/2018/5/layout/CenteredIconLabelDescriptionList"/>
    <dgm:cxn modelId="{AD5B8E3B-12A3-4E09-905B-6740127BC935}" type="presParOf" srcId="{831F774A-956E-4EDB-A1D6-1919E71C791E}" destId="{7BADED74-B5C0-4E5D-9EF0-7B801C84A5CF}" srcOrd="2" destOrd="0" presId="urn:microsoft.com/office/officeart/2018/5/layout/CenteredIconLabelDescriptionList"/>
    <dgm:cxn modelId="{950D9CAB-CEEA-410F-A18D-B507DB7990D7}" type="presParOf" srcId="{831F774A-956E-4EDB-A1D6-1919E71C791E}" destId="{496AB442-7FD5-45A3-B378-24E2329018FA}" srcOrd="3" destOrd="0" presId="urn:microsoft.com/office/officeart/2018/5/layout/CenteredIconLabelDescriptionList"/>
    <dgm:cxn modelId="{538D1A0F-059F-4047-BD44-E5AF353DCE20}" type="presParOf" srcId="{831F774A-956E-4EDB-A1D6-1919E71C791E}" destId="{11FBB180-0FEC-42E5-AF00-0570FF93FE18}" srcOrd="4" destOrd="0" presId="urn:microsoft.com/office/officeart/2018/5/layout/CenteredIconLabelDescriptionList"/>
    <dgm:cxn modelId="{EED3C308-8330-4D1B-AE57-A80F35BB9709}" type="presParOf" srcId="{6E4C8F54-328A-46AE-AE4D-A5D3AD00434C}" destId="{2E509BC4-223A-41E3-B066-022D4007F4B4}" srcOrd="1" destOrd="0" presId="urn:microsoft.com/office/officeart/2018/5/layout/CenteredIconLabelDescriptionList"/>
    <dgm:cxn modelId="{5FF553D5-C888-4A5C-AD0C-EB50C589CAA9}" type="presParOf" srcId="{6E4C8F54-328A-46AE-AE4D-A5D3AD00434C}" destId="{43E6E266-66EB-4ACB-902C-CAD368030130}" srcOrd="2" destOrd="0" presId="urn:microsoft.com/office/officeart/2018/5/layout/CenteredIconLabelDescriptionList"/>
    <dgm:cxn modelId="{D6FBEC12-01EF-4C25-B7F5-5901DF0F70AB}" type="presParOf" srcId="{43E6E266-66EB-4ACB-902C-CAD368030130}" destId="{7CC6095F-FC23-44FF-9FF7-E2F5D60A4AC2}" srcOrd="0" destOrd="0" presId="urn:microsoft.com/office/officeart/2018/5/layout/CenteredIconLabelDescriptionList"/>
    <dgm:cxn modelId="{D4FD5935-B77E-4799-876F-6657125C53B0}" type="presParOf" srcId="{43E6E266-66EB-4ACB-902C-CAD368030130}" destId="{B1165598-1339-4820-B362-84981F81F88B}" srcOrd="1" destOrd="0" presId="urn:microsoft.com/office/officeart/2018/5/layout/CenteredIconLabelDescriptionList"/>
    <dgm:cxn modelId="{E81B8E65-551B-4559-A026-4958FAFFFC14}" type="presParOf" srcId="{43E6E266-66EB-4ACB-902C-CAD368030130}" destId="{83542D03-1ED3-42F2-B212-FC09B1CB4051}" srcOrd="2" destOrd="0" presId="urn:microsoft.com/office/officeart/2018/5/layout/CenteredIconLabelDescriptionList"/>
    <dgm:cxn modelId="{0340A8B1-76CA-4B7B-BF72-2C7AB95451FA}" type="presParOf" srcId="{43E6E266-66EB-4ACB-902C-CAD368030130}" destId="{2A0BBB07-3040-4A9E-BA4F-86CFFFF8D0A9}" srcOrd="3" destOrd="0" presId="urn:microsoft.com/office/officeart/2018/5/layout/CenteredIconLabelDescriptionList"/>
    <dgm:cxn modelId="{A926F5E2-4796-4169-BFF5-BDC0B46A2590}" type="presParOf" srcId="{43E6E266-66EB-4ACB-902C-CAD368030130}" destId="{7A7E8948-BD06-4D62-87B9-78000F1E4518}" srcOrd="4" destOrd="0" presId="urn:microsoft.com/office/officeart/2018/5/layout/CenteredIconLabelDescriptionList"/>
    <dgm:cxn modelId="{411897D4-3351-49BF-B04F-A3660909081F}" type="presParOf" srcId="{6E4C8F54-328A-46AE-AE4D-A5D3AD00434C}" destId="{4E924460-5BEA-4CD4-9617-918684B3D1A4}" srcOrd="3" destOrd="0" presId="urn:microsoft.com/office/officeart/2018/5/layout/CenteredIconLabelDescriptionList"/>
    <dgm:cxn modelId="{10A68E0F-AD59-4B13-A564-0DD7754C882A}" type="presParOf" srcId="{6E4C8F54-328A-46AE-AE4D-A5D3AD00434C}" destId="{265A6CCE-45A1-46FB-A1E1-BBCB6C388AE2}" srcOrd="4" destOrd="0" presId="urn:microsoft.com/office/officeart/2018/5/layout/CenteredIconLabelDescriptionList"/>
    <dgm:cxn modelId="{C6FE3670-755A-4A41-B16C-5AE830C1D363}" type="presParOf" srcId="{265A6CCE-45A1-46FB-A1E1-BBCB6C388AE2}" destId="{DEE7A2AE-73C4-437A-8860-22B747B077F2}" srcOrd="0" destOrd="0" presId="urn:microsoft.com/office/officeart/2018/5/layout/CenteredIconLabelDescriptionList"/>
    <dgm:cxn modelId="{8DFDDFB7-0F42-4634-9FE9-3F462C023579}" type="presParOf" srcId="{265A6CCE-45A1-46FB-A1E1-BBCB6C388AE2}" destId="{1240609C-28B7-4BCF-A3B3-63669862119B}" srcOrd="1" destOrd="0" presId="urn:microsoft.com/office/officeart/2018/5/layout/CenteredIconLabelDescriptionList"/>
    <dgm:cxn modelId="{E854636C-648F-46A9-8652-72A9445B7700}" type="presParOf" srcId="{265A6CCE-45A1-46FB-A1E1-BBCB6C388AE2}" destId="{3F3C2B04-F09E-45A7-B7E7-27B4833C7061}" srcOrd="2" destOrd="0" presId="urn:microsoft.com/office/officeart/2018/5/layout/CenteredIconLabelDescriptionList"/>
    <dgm:cxn modelId="{E7F9EBA5-4F7A-4854-A9D5-C09A892F0A26}" type="presParOf" srcId="{265A6CCE-45A1-46FB-A1E1-BBCB6C388AE2}" destId="{1774344D-BC3F-4CE6-8B6A-0A0B90865FBF}" srcOrd="3" destOrd="0" presId="urn:microsoft.com/office/officeart/2018/5/layout/CenteredIconLabelDescriptionList"/>
    <dgm:cxn modelId="{92CA19D5-7DE3-4ADC-B121-E1B3C3D9C300}" type="presParOf" srcId="{265A6CCE-45A1-46FB-A1E1-BBCB6C388AE2}" destId="{55344F40-A30E-4386-9E77-5B6A75289A5F}" srcOrd="4" destOrd="0" presId="urn:microsoft.com/office/officeart/2018/5/layout/CenteredIconLabelDescriptionList"/>
    <dgm:cxn modelId="{1F1BBAC8-F0F0-4EF9-A0C8-2E066A30B408}" type="presParOf" srcId="{6E4C8F54-328A-46AE-AE4D-A5D3AD00434C}" destId="{56B9E8F2-C3D2-404A-B355-BBA0A1194C3F}" srcOrd="5" destOrd="0" presId="urn:microsoft.com/office/officeart/2018/5/layout/CenteredIconLabelDescriptionList"/>
    <dgm:cxn modelId="{ED8C35C1-81AA-4DA1-B0B5-54CAE107176D}" type="presParOf" srcId="{6E4C8F54-328A-46AE-AE4D-A5D3AD00434C}" destId="{4A410954-5239-41AD-987A-15F43E23A471}" srcOrd="6" destOrd="0" presId="urn:microsoft.com/office/officeart/2018/5/layout/CenteredIconLabelDescriptionList"/>
    <dgm:cxn modelId="{0CC6A755-0FF0-42A0-9211-203C66D3B875}" type="presParOf" srcId="{4A410954-5239-41AD-987A-15F43E23A471}" destId="{BFD1F4E5-310A-40B9-B72E-99F97681DB6A}" srcOrd="0" destOrd="0" presId="urn:microsoft.com/office/officeart/2018/5/layout/CenteredIconLabelDescriptionList"/>
    <dgm:cxn modelId="{B4CF5CE4-3F0B-463C-9E6D-EE1BFF07241F}" type="presParOf" srcId="{4A410954-5239-41AD-987A-15F43E23A471}" destId="{E1FF916A-53B5-4744-98D4-A2CA79138759}" srcOrd="1" destOrd="0" presId="urn:microsoft.com/office/officeart/2018/5/layout/CenteredIconLabelDescriptionList"/>
    <dgm:cxn modelId="{64D73722-272D-4076-8ABE-2D238C6D229F}" type="presParOf" srcId="{4A410954-5239-41AD-987A-15F43E23A471}" destId="{D1AE35DF-E7AF-4A4A-A37E-8715BD2A3D72}" srcOrd="2" destOrd="0" presId="urn:microsoft.com/office/officeart/2018/5/layout/CenteredIconLabelDescriptionList"/>
    <dgm:cxn modelId="{FCD01B64-FCAD-4C91-9816-7012D507814E}" type="presParOf" srcId="{4A410954-5239-41AD-987A-15F43E23A471}" destId="{6BA0045F-0EE1-4B90-A2DB-7A72ECA13947}" srcOrd="3" destOrd="0" presId="urn:microsoft.com/office/officeart/2018/5/layout/CenteredIconLabelDescriptionList"/>
    <dgm:cxn modelId="{7269F3F1-66E8-498F-972C-B674106D80DB}" type="presParOf" srcId="{4A410954-5239-41AD-987A-15F43E23A471}" destId="{4D97DCBD-DDC9-4E61-A848-DDEAA65557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3D94A-0AB6-42BD-A5A4-3CFE9BFB850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3D8CCC-3637-4DDA-913A-BA8CA0D4E0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a.</a:t>
          </a:r>
          <a:r>
            <a:rPr lang="en-IN" sz="1700" b="1" i="0">
              <a:latin typeface="Segoe UI" panose="020B0502040204020203" pitchFamily="34" charset="0"/>
              <a:cs typeface="Segoe UI" panose="020B0502040204020203" pitchFamily="34" charset="0"/>
            </a:rPr>
            <a:t> Opening Meeting 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7F70605-7BD5-4E41-B6BD-9B69BDEEA189}" type="parTrans" cxnId="{B1F30BB3-CD62-4A96-9F4D-066A9C4CBAFB}">
      <dgm:prSet/>
      <dgm:spPr/>
      <dgm:t>
        <a:bodyPr/>
        <a:lstStyle/>
        <a:p>
          <a:endParaRPr lang="en-US"/>
        </a:p>
      </dgm:t>
    </dgm:pt>
    <dgm:pt modelId="{43828AAD-91D4-4026-82AF-D4B6163B2E6C}" type="sibTrans" cxnId="{B1F30BB3-CD62-4A96-9F4D-066A9C4CBAFB}">
      <dgm:prSet/>
      <dgm:spPr/>
      <dgm:t>
        <a:bodyPr/>
        <a:lstStyle/>
        <a:p>
          <a:endParaRPr lang="en-US"/>
        </a:p>
      </dgm:t>
    </dgm:pt>
    <dgm:pt modelId="{297F11A1-E7F8-4055-9A9F-72B0FF3D75E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b. Facility Tour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DEA7C8-0567-44DB-84BD-F2BD8B5E725A}" type="parTrans" cxnId="{2529F5D5-0F32-47A1-A93B-51F864D88D82}">
      <dgm:prSet/>
      <dgm:spPr/>
      <dgm:t>
        <a:bodyPr/>
        <a:lstStyle/>
        <a:p>
          <a:endParaRPr lang="en-US"/>
        </a:p>
      </dgm:t>
    </dgm:pt>
    <dgm:pt modelId="{B677D3A2-D3E2-4876-8986-041C3C4BC759}" type="sibTrans" cxnId="{2529F5D5-0F32-47A1-A93B-51F864D88D82}">
      <dgm:prSet/>
      <dgm:spPr/>
      <dgm:t>
        <a:bodyPr/>
        <a:lstStyle/>
        <a:p>
          <a:endParaRPr lang="en-US"/>
        </a:p>
      </dgm:t>
    </dgm:pt>
    <dgm:pt modelId="{F604237D-7FCC-453B-A492-07472C620F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300" b="1" dirty="0"/>
            <a:t>Operational Processes: </a:t>
          </a:r>
          <a:r>
            <a:rPr lang="en-US" sz="1300" b="0" dirty="0"/>
            <a:t>Tour the facility to observe operational processes and environmental management practices.</a:t>
          </a:r>
          <a:br>
            <a:rPr lang="en-IN" sz="1300" b="0" dirty="0"/>
          </a:br>
          <a:r>
            <a:rPr lang="en-IN" sz="1300" b="1" dirty="0"/>
            <a:t>Safety Protocols: </a:t>
          </a:r>
          <a:r>
            <a:rPr lang="en-US" sz="1300" b="0" dirty="0"/>
            <a:t>Check the implementation of health and safety protocols.</a:t>
          </a:r>
          <a:endParaRPr lang="en-US" sz="11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1E57AA-AB41-4759-B445-C2C7C6939F52}" type="parTrans" cxnId="{06201E6F-7D62-470E-BC58-7509F463A352}">
      <dgm:prSet/>
      <dgm:spPr/>
      <dgm:t>
        <a:bodyPr/>
        <a:lstStyle/>
        <a:p>
          <a:endParaRPr lang="en-US"/>
        </a:p>
      </dgm:t>
    </dgm:pt>
    <dgm:pt modelId="{7BBEF69E-F133-4DD2-97BC-B902D5ED3ABB}" type="sibTrans" cxnId="{06201E6F-7D62-470E-BC58-7509F463A352}">
      <dgm:prSet/>
      <dgm:spPr/>
      <dgm:t>
        <a:bodyPr/>
        <a:lstStyle/>
        <a:p>
          <a:endParaRPr lang="en-US"/>
        </a:p>
      </dgm:t>
    </dgm:pt>
    <dgm:pt modelId="{88E6338F-5B95-4F09-AFC3-9CA38E4757B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c. Interviews     and  Observations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CFE648F-9749-46DC-9037-FC971FD06DF4}" type="parTrans" cxnId="{54C0C67E-C706-4CB0-82B8-8F443ABC279B}">
      <dgm:prSet/>
      <dgm:spPr/>
      <dgm:t>
        <a:bodyPr/>
        <a:lstStyle/>
        <a:p>
          <a:endParaRPr lang="en-US"/>
        </a:p>
      </dgm:t>
    </dgm:pt>
    <dgm:pt modelId="{CCC0BB71-D8E3-427C-AC0C-7D1AA3B93679}" type="sibTrans" cxnId="{54C0C67E-C706-4CB0-82B8-8F443ABC279B}">
      <dgm:prSet/>
      <dgm:spPr/>
      <dgm:t>
        <a:bodyPr/>
        <a:lstStyle/>
        <a:p>
          <a:endParaRPr lang="en-US"/>
        </a:p>
      </dgm:t>
    </dgm:pt>
    <dgm:pt modelId="{71E2DE3B-4233-4289-A665-B6DEB751FE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300" b="1" dirty="0"/>
            <a:t>Site Management:</a:t>
          </a:r>
          <a:r>
            <a:rPr lang="en-US" sz="1300" b="0" dirty="0"/>
            <a:t>Interview managers and key staff on operations, safety, and environment.</a:t>
          </a:r>
          <a:br>
            <a:rPr lang="en-IN" sz="1300" b="0" dirty="0"/>
          </a:br>
          <a:r>
            <a:rPr lang="en-IN" sz="1300" b="1" dirty="0"/>
            <a:t>Employees &amp; Contractors:</a:t>
          </a:r>
          <a:r>
            <a:rPr lang="en-US" sz="1300" b="0" dirty="0"/>
            <a:t>Discuss experiences and check compliance with </a:t>
          </a:r>
          <a:r>
            <a:rPr lang="en-US" sz="1300" b="0" dirty="0" err="1"/>
            <a:t>labour</a:t>
          </a:r>
          <a:r>
            <a:rPr lang="en-US" sz="1300" b="0" dirty="0"/>
            <a:t> and safety practices.</a:t>
          </a:r>
          <a:r>
            <a:rPr lang="en-IN" sz="1300" b="0" dirty="0"/>
            <a:t>  </a:t>
          </a:r>
          <a:endParaRPr lang="en-US" sz="1300" b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963CB37-40BF-459B-9575-A427B27BD998}" type="parTrans" cxnId="{B929680E-5E9C-490D-A84D-A9E55A9DCCBC}">
      <dgm:prSet/>
      <dgm:spPr/>
      <dgm:t>
        <a:bodyPr/>
        <a:lstStyle/>
        <a:p>
          <a:endParaRPr lang="en-US"/>
        </a:p>
      </dgm:t>
    </dgm:pt>
    <dgm:pt modelId="{F80B991A-7AEF-4DD1-ACB4-3949899B1593}" type="sibTrans" cxnId="{B929680E-5E9C-490D-A84D-A9E55A9DCCBC}">
      <dgm:prSet/>
      <dgm:spPr/>
      <dgm:t>
        <a:bodyPr/>
        <a:lstStyle/>
        <a:p>
          <a:endParaRPr lang="en-US"/>
        </a:p>
      </dgm:t>
    </dgm:pt>
    <dgm:pt modelId="{C1534402-5A3F-49BC-94F8-196296DE681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d. Data and </a:t>
          </a:r>
        </a:p>
        <a:p>
          <a:pPr>
            <a:lnSpc>
              <a:spcPct val="100000"/>
            </a:lnSpc>
            <a:defRPr b="1"/>
          </a:pPr>
          <a:r>
            <a:rPr lang="en-IN" sz="1700" b="1">
              <a:latin typeface="Segoe UI" panose="020B0502040204020203" pitchFamily="34" charset="0"/>
              <a:cs typeface="Segoe UI" panose="020B0502040204020203" pitchFamily="34" charset="0"/>
            </a:rPr>
            <a:t>Records Verification</a:t>
          </a:r>
          <a:endParaRPr lang="en-US" sz="17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509FCC6-AF47-4673-B277-8C632527C27C}" type="parTrans" cxnId="{E120C2B1-9A21-45DC-92B7-A7C59A038B9A}">
      <dgm:prSet/>
      <dgm:spPr/>
      <dgm:t>
        <a:bodyPr/>
        <a:lstStyle/>
        <a:p>
          <a:endParaRPr lang="en-US"/>
        </a:p>
      </dgm:t>
    </dgm:pt>
    <dgm:pt modelId="{6AD92999-F2BA-451C-978F-D00586CDC8DB}" type="sibTrans" cxnId="{E120C2B1-9A21-45DC-92B7-A7C59A038B9A}">
      <dgm:prSet/>
      <dgm:spPr/>
      <dgm:t>
        <a:bodyPr/>
        <a:lstStyle/>
        <a:p>
          <a:endParaRPr lang="en-US"/>
        </a:p>
      </dgm:t>
    </dgm:pt>
    <dgm:pt modelId="{2719C877-0AE7-4EC6-9316-7865572C2C7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0" dirty="0">
              <a:latin typeface="Segoe UI" panose="020B0502040204020203" pitchFamily="34" charset="0"/>
              <a:cs typeface="Segoe UI" panose="020B0502040204020203" pitchFamily="34" charset="0"/>
            </a:rPr>
            <a:t>Operational Data: </a:t>
          </a:r>
          <a:r>
            <a:rPr lang="en-US" sz="1200" b="0" i="0" dirty="0">
              <a:latin typeface="Segoe UI" panose="020B0502040204020203" pitchFamily="34" charset="0"/>
              <a:cs typeface="Segoe UI" panose="020B0502040204020203" pitchFamily="34" charset="0"/>
            </a:rPr>
            <a:t>Review emissions, waste, and resource use against internal records.</a:t>
          </a:r>
          <a:r>
            <a:rPr lang="en-US" sz="1200" b="1" i="0" dirty="0">
              <a:latin typeface="Segoe UI" panose="020B0502040204020203" pitchFamily="34" charset="0"/>
              <a:cs typeface="Segoe UI" panose="020B0502040204020203" pitchFamily="34" charset="0"/>
            </a:rPr>
            <a:t>
Safety Records: </a:t>
          </a:r>
          <a:r>
            <a:rPr lang="en-US" sz="1200" b="0" i="0" dirty="0">
              <a:latin typeface="Segoe UI" panose="020B0502040204020203" pitchFamily="34" charset="0"/>
              <a:cs typeface="Segoe UI" panose="020B0502040204020203" pitchFamily="34" charset="0"/>
            </a:rPr>
            <a:t>Verify incident logs, training records, and safety compliance.
</a:t>
          </a:r>
          <a:r>
            <a:rPr lang="en-US" sz="1200" b="1" i="0" dirty="0">
              <a:latin typeface="Segoe UI" panose="020B0502040204020203" pitchFamily="34" charset="0"/>
              <a:cs typeface="Segoe UI" panose="020B0502040204020203" pitchFamily="34" charset="0"/>
            </a:rPr>
            <a:t>
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0BB626B-CC20-47D7-964E-86688120C615}" type="parTrans" cxnId="{7C6B0E0D-4587-406B-8F8C-1686974B9613}">
      <dgm:prSet/>
      <dgm:spPr/>
      <dgm:t>
        <a:bodyPr/>
        <a:lstStyle/>
        <a:p>
          <a:endParaRPr lang="en-US"/>
        </a:p>
      </dgm:t>
    </dgm:pt>
    <dgm:pt modelId="{1814E598-E54D-4E6C-8386-50ABE6635059}" type="sibTrans" cxnId="{7C6B0E0D-4587-406B-8F8C-1686974B9613}">
      <dgm:prSet/>
      <dgm:spPr/>
      <dgm:t>
        <a:bodyPr/>
        <a:lstStyle/>
        <a:p>
          <a:endParaRPr lang="en-US"/>
        </a:p>
      </dgm:t>
    </dgm:pt>
    <dgm:pt modelId="{6E4C8F54-328A-46AE-AE4D-A5D3AD00434C}" type="pres">
      <dgm:prSet presAssocID="{3A03D94A-0AB6-42BD-A5A4-3CFE9BFB850E}" presName="root" presStyleCnt="0">
        <dgm:presLayoutVars>
          <dgm:dir/>
          <dgm:resizeHandles val="exact"/>
        </dgm:presLayoutVars>
      </dgm:prSet>
      <dgm:spPr/>
    </dgm:pt>
    <dgm:pt modelId="{831F774A-956E-4EDB-A1D6-1919E71C791E}" type="pres">
      <dgm:prSet presAssocID="{8B3D8CCC-3637-4DDA-913A-BA8CA0D4E067}" presName="compNode" presStyleCnt="0"/>
      <dgm:spPr/>
    </dgm:pt>
    <dgm:pt modelId="{1D388A53-5E97-46E4-9394-E8CB44828B6D}" type="pres">
      <dgm:prSet presAssocID="{8B3D8CCC-3637-4DDA-913A-BA8CA0D4E067}" presName="iconRect" presStyleLbl="node1" presStyleIdx="0" presStyleCnt="4" custLinFactX="700000" custLinFactNeighborX="704252" custLinFactNeighborY="-4395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790B4571-DE6F-4718-9477-38CBCAB2D7D5}" type="pres">
      <dgm:prSet presAssocID="{8B3D8CCC-3637-4DDA-913A-BA8CA0D4E067}" presName="iconSpace" presStyleCnt="0"/>
      <dgm:spPr/>
    </dgm:pt>
    <dgm:pt modelId="{7BADED74-B5C0-4E5D-9EF0-7B801C84A5CF}" type="pres">
      <dgm:prSet presAssocID="{8B3D8CCC-3637-4DDA-913A-BA8CA0D4E067}" presName="parTx" presStyleLbl="revTx" presStyleIdx="0" presStyleCnt="8" custLinFactY="-18921" custLinFactNeighborX="1806" custLinFactNeighborY="-100000">
        <dgm:presLayoutVars>
          <dgm:chMax val="0"/>
          <dgm:chPref val="0"/>
        </dgm:presLayoutVars>
      </dgm:prSet>
      <dgm:spPr/>
    </dgm:pt>
    <dgm:pt modelId="{496AB442-7FD5-45A3-B378-24E2329018FA}" type="pres">
      <dgm:prSet presAssocID="{8B3D8CCC-3637-4DDA-913A-BA8CA0D4E067}" presName="txSpace" presStyleCnt="0"/>
      <dgm:spPr/>
    </dgm:pt>
    <dgm:pt modelId="{11FBB180-0FEC-42E5-AF00-0570FF93FE18}" type="pres">
      <dgm:prSet presAssocID="{8B3D8CCC-3637-4DDA-913A-BA8CA0D4E067}" presName="desTx" presStyleLbl="revTx" presStyleIdx="1" presStyleCnt="8" custLinFactNeighborX="10938" custLinFactNeighborY="-4746">
        <dgm:presLayoutVars/>
      </dgm:prSet>
      <dgm:spPr/>
    </dgm:pt>
    <dgm:pt modelId="{2E509BC4-223A-41E3-B066-022D4007F4B4}" type="pres">
      <dgm:prSet presAssocID="{43828AAD-91D4-4026-82AF-D4B6163B2E6C}" presName="sibTrans" presStyleCnt="0"/>
      <dgm:spPr/>
    </dgm:pt>
    <dgm:pt modelId="{43E6E266-66EB-4ACB-902C-CAD368030130}" type="pres">
      <dgm:prSet presAssocID="{297F11A1-E7F8-4055-9A9F-72B0FF3D75E0}" presName="compNode" presStyleCnt="0"/>
      <dgm:spPr/>
    </dgm:pt>
    <dgm:pt modelId="{7CC6095F-FC23-44FF-9FF7-E2F5D60A4AC2}" type="pres">
      <dgm:prSet presAssocID="{297F11A1-E7F8-4055-9A9F-72B0FF3D75E0}" presName="iconRect" presStyleLbl="node1" presStyleIdx="1" presStyleCnt="4" custScaleX="93842" custLinFactNeighborX="5737" custLinFactNeighborY="6080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B1165598-1339-4820-B362-84981F81F88B}" type="pres">
      <dgm:prSet presAssocID="{297F11A1-E7F8-4055-9A9F-72B0FF3D75E0}" presName="iconSpace" presStyleCnt="0"/>
      <dgm:spPr/>
    </dgm:pt>
    <dgm:pt modelId="{83542D03-1ED3-42F2-B212-FC09B1CB4051}" type="pres">
      <dgm:prSet presAssocID="{297F11A1-E7F8-4055-9A9F-72B0FF3D75E0}" presName="parTx" presStyleLbl="revTx" presStyleIdx="2" presStyleCnt="8" custScaleY="57469" custLinFactNeighborX="1376" custLinFactNeighborY="-17048">
        <dgm:presLayoutVars>
          <dgm:chMax val="0"/>
          <dgm:chPref val="0"/>
        </dgm:presLayoutVars>
      </dgm:prSet>
      <dgm:spPr/>
    </dgm:pt>
    <dgm:pt modelId="{2A0BBB07-3040-4A9E-BA4F-86CFFFF8D0A9}" type="pres">
      <dgm:prSet presAssocID="{297F11A1-E7F8-4055-9A9F-72B0FF3D75E0}" presName="txSpace" presStyleCnt="0"/>
      <dgm:spPr/>
    </dgm:pt>
    <dgm:pt modelId="{7A7E8948-BD06-4D62-87B9-78000F1E4518}" type="pres">
      <dgm:prSet presAssocID="{297F11A1-E7F8-4055-9A9F-72B0FF3D75E0}" presName="desTx" presStyleLbl="revTx" presStyleIdx="3" presStyleCnt="8" custLinFactNeighborX="4299" custLinFactNeighborY="4859">
        <dgm:presLayoutVars/>
      </dgm:prSet>
      <dgm:spPr/>
    </dgm:pt>
    <dgm:pt modelId="{4E924460-5BEA-4CD4-9617-918684B3D1A4}" type="pres">
      <dgm:prSet presAssocID="{B677D3A2-D3E2-4876-8986-041C3C4BC759}" presName="sibTrans" presStyleCnt="0"/>
      <dgm:spPr/>
    </dgm:pt>
    <dgm:pt modelId="{265A6CCE-45A1-46FB-A1E1-BBCB6C388AE2}" type="pres">
      <dgm:prSet presAssocID="{88E6338F-5B95-4F09-AFC3-9CA38E4757B0}" presName="compNode" presStyleCnt="0"/>
      <dgm:spPr/>
    </dgm:pt>
    <dgm:pt modelId="{DEE7A2AE-73C4-437A-8860-22B747B077F2}" type="pres">
      <dgm:prSet presAssocID="{88E6338F-5B95-4F09-AFC3-9CA38E4757B0}" presName="iconRect" presStyleLbl="node1" presStyleIdx="2" presStyleCnt="4" custScaleX="79284" custScaleY="103411" custLinFactX="-400000" custLinFactNeighborX="-495076" custLinFactNeighborY="634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1240609C-28B7-4BCF-A3B3-63669862119B}" type="pres">
      <dgm:prSet presAssocID="{88E6338F-5B95-4F09-AFC3-9CA38E4757B0}" presName="iconSpace" presStyleCnt="0"/>
      <dgm:spPr/>
    </dgm:pt>
    <dgm:pt modelId="{3F3C2B04-F09E-45A7-B7E7-27B4833C7061}" type="pres">
      <dgm:prSet presAssocID="{88E6338F-5B95-4F09-AFC3-9CA38E4757B0}" presName="parTx" presStyleLbl="revTx" presStyleIdx="4" presStyleCnt="8" custScaleX="136437" custLinFactNeighborX="3282" custLinFactNeighborY="-8809">
        <dgm:presLayoutVars>
          <dgm:chMax val="0"/>
          <dgm:chPref val="0"/>
        </dgm:presLayoutVars>
      </dgm:prSet>
      <dgm:spPr/>
    </dgm:pt>
    <dgm:pt modelId="{1774344D-BC3F-4CE6-8B6A-0A0B90865FBF}" type="pres">
      <dgm:prSet presAssocID="{88E6338F-5B95-4F09-AFC3-9CA38E4757B0}" presName="txSpace" presStyleCnt="0"/>
      <dgm:spPr/>
    </dgm:pt>
    <dgm:pt modelId="{55344F40-A30E-4386-9E77-5B6A75289A5F}" type="pres">
      <dgm:prSet presAssocID="{88E6338F-5B95-4F09-AFC3-9CA38E4757B0}" presName="desTx" presStyleLbl="revTx" presStyleIdx="5" presStyleCnt="8" custLinFactNeighborX="5619" custLinFactNeighborY="21212">
        <dgm:presLayoutVars/>
      </dgm:prSet>
      <dgm:spPr/>
    </dgm:pt>
    <dgm:pt modelId="{56B9E8F2-C3D2-404A-B355-BBA0A1194C3F}" type="pres">
      <dgm:prSet presAssocID="{CCC0BB71-D8E3-427C-AC0C-7D1AA3B93679}" presName="sibTrans" presStyleCnt="0"/>
      <dgm:spPr/>
    </dgm:pt>
    <dgm:pt modelId="{4A410954-5239-41AD-987A-15F43E23A471}" type="pres">
      <dgm:prSet presAssocID="{C1534402-5A3F-49BC-94F8-196296DE6818}" presName="compNode" presStyleCnt="0"/>
      <dgm:spPr/>
    </dgm:pt>
    <dgm:pt modelId="{BFD1F4E5-310A-40B9-B72E-99F97681DB6A}" type="pres">
      <dgm:prSet presAssocID="{C1534402-5A3F-49BC-94F8-196296DE6818}" presName="iconRect" presStyleLbl="node1" presStyleIdx="3" presStyleCnt="4" custScaleX="131533" custScaleY="99726" custLinFactX="-200000" custLinFactNeighborX="-297589" custLinFactNeighborY="13500"/>
      <dgm:spPr>
        <a:blipFill rotWithShape="1">
          <a:blip xmlns:r="http://schemas.openxmlformats.org/officeDocument/2006/relationships" r:embed="rId6"/>
          <a:srcRect/>
          <a:stretch>
            <a:fillRect t="-14000" b="-14000"/>
          </a:stretch>
        </a:blipFill>
      </dgm:spPr>
    </dgm:pt>
    <dgm:pt modelId="{E1FF916A-53B5-4744-98D4-A2CA79138759}" type="pres">
      <dgm:prSet presAssocID="{C1534402-5A3F-49BC-94F8-196296DE6818}" presName="iconSpace" presStyleCnt="0"/>
      <dgm:spPr/>
    </dgm:pt>
    <dgm:pt modelId="{D1AE35DF-E7AF-4A4A-A37E-8715BD2A3D72}" type="pres">
      <dgm:prSet presAssocID="{C1534402-5A3F-49BC-94F8-196296DE6818}" presName="parTx" presStyleLbl="revTx" presStyleIdx="6" presStyleCnt="8" custLinFactNeighborX="495" custLinFactNeighborY="-7196">
        <dgm:presLayoutVars>
          <dgm:chMax val="0"/>
          <dgm:chPref val="0"/>
        </dgm:presLayoutVars>
      </dgm:prSet>
      <dgm:spPr/>
    </dgm:pt>
    <dgm:pt modelId="{6BA0045F-0EE1-4B90-A2DB-7A72ECA13947}" type="pres">
      <dgm:prSet presAssocID="{C1534402-5A3F-49BC-94F8-196296DE6818}" presName="txSpace" presStyleCnt="0"/>
      <dgm:spPr/>
    </dgm:pt>
    <dgm:pt modelId="{4D97DCBD-DDC9-4E61-A848-DDEAA65557BB}" type="pres">
      <dgm:prSet presAssocID="{C1534402-5A3F-49BC-94F8-196296DE6818}" presName="desTx" presStyleLbl="revTx" presStyleIdx="7" presStyleCnt="8" custLinFactNeighborX="495" custLinFactNeighborY="20864">
        <dgm:presLayoutVars/>
      </dgm:prSet>
      <dgm:spPr/>
    </dgm:pt>
  </dgm:ptLst>
  <dgm:cxnLst>
    <dgm:cxn modelId="{7C6B0E0D-4587-406B-8F8C-1686974B9613}" srcId="{C1534402-5A3F-49BC-94F8-196296DE6818}" destId="{2719C877-0AE7-4EC6-9316-7865572C2C78}" srcOrd="0" destOrd="0" parTransId="{F0BB626B-CC20-47D7-964E-86688120C615}" sibTransId="{1814E598-E54D-4E6C-8386-50ABE6635059}"/>
    <dgm:cxn modelId="{B929680E-5E9C-490D-A84D-A9E55A9DCCBC}" srcId="{88E6338F-5B95-4F09-AFC3-9CA38E4757B0}" destId="{71E2DE3B-4233-4289-A665-B6DEB751FE84}" srcOrd="0" destOrd="0" parTransId="{A963CB37-40BF-459B-9575-A427B27BD998}" sibTransId="{F80B991A-7AEF-4DD1-ACB4-3949899B1593}"/>
    <dgm:cxn modelId="{C565055E-E7BD-4272-A713-8EDE0DD43F2A}" type="presOf" srcId="{F604237D-7FCC-453B-A492-07472C620F00}" destId="{7A7E8948-BD06-4D62-87B9-78000F1E4518}" srcOrd="0" destOrd="0" presId="urn:microsoft.com/office/officeart/2018/5/layout/CenteredIconLabelDescriptionList"/>
    <dgm:cxn modelId="{A1B5D56B-AC0E-4270-8D6E-D7C914E53A1E}" type="presOf" srcId="{88E6338F-5B95-4F09-AFC3-9CA38E4757B0}" destId="{3F3C2B04-F09E-45A7-B7E7-27B4833C7061}" srcOrd="0" destOrd="0" presId="urn:microsoft.com/office/officeart/2018/5/layout/CenteredIconLabelDescriptionList"/>
    <dgm:cxn modelId="{06201E6F-7D62-470E-BC58-7509F463A352}" srcId="{297F11A1-E7F8-4055-9A9F-72B0FF3D75E0}" destId="{F604237D-7FCC-453B-A492-07472C620F00}" srcOrd="0" destOrd="0" parTransId="{241E57AA-AB41-4759-B445-C2C7C6939F52}" sibTransId="{7BBEF69E-F133-4DD2-97BC-B902D5ED3ABB}"/>
    <dgm:cxn modelId="{EB9A7150-9847-4015-AB04-35352D7ACFA8}" type="presOf" srcId="{2719C877-0AE7-4EC6-9316-7865572C2C78}" destId="{4D97DCBD-DDC9-4E61-A848-DDEAA65557BB}" srcOrd="0" destOrd="0" presId="urn:microsoft.com/office/officeart/2018/5/layout/CenteredIconLabelDescriptionList"/>
    <dgm:cxn modelId="{661F1177-612F-4AA8-BB6F-01DF7E0AED48}" type="presOf" srcId="{3A03D94A-0AB6-42BD-A5A4-3CFE9BFB850E}" destId="{6E4C8F54-328A-46AE-AE4D-A5D3AD00434C}" srcOrd="0" destOrd="0" presId="urn:microsoft.com/office/officeart/2018/5/layout/CenteredIconLabelDescriptionList"/>
    <dgm:cxn modelId="{ED7D117B-653D-48FF-A75B-2D2299A9C478}" type="presOf" srcId="{8B3D8CCC-3637-4DDA-913A-BA8CA0D4E067}" destId="{7BADED74-B5C0-4E5D-9EF0-7B801C84A5CF}" srcOrd="0" destOrd="0" presId="urn:microsoft.com/office/officeart/2018/5/layout/CenteredIconLabelDescriptionList"/>
    <dgm:cxn modelId="{54C0C67E-C706-4CB0-82B8-8F443ABC279B}" srcId="{3A03D94A-0AB6-42BD-A5A4-3CFE9BFB850E}" destId="{88E6338F-5B95-4F09-AFC3-9CA38E4757B0}" srcOrd="2" destOrd="0" parTransId="{1CFE648F-9749-46DC-9037-FC971FD06DF4}" sibTransId="{CCC0BB71-D8E3-427C-AC0C-7D1AA3B93679}"/>
    <dgm:cxn modelId="{726EF4A2-AD77-429F-8E45-C276ECB0541C}" type="presOf" srcId="{71E2DE3B-4233-4289-A665-B6DEB751FE84}" destId="{55344F40-A30E-4386-9E77-5B6A75289A5F}" srcOrd="0" destOrd="0" presId="urn:microsoft.com/office/officeart/2018/5/layout/CenteredIconLabelDescriptionList"/>
    <dgm:cxn modelId="{E120C2B1-9A21-45DC-92B7-A7C59A038B9A}" srcId="{3A03D94A-0AB6-42BD-A5A4-3CFE9BFB850E}" destId="{C1534402-5A3F-49BC-94F8-196296DE6818}" srcOrd="3" destOrd="0" parTransId="{8509FCC6-AF47-4673-B277-8C632527C27C}" sibTransId="{6AD92999-F2BA-451C-978F-D00586CDC8DB}"/>
    <dgm:cxn modelId="{B1F30BB3-CD62-4A96-9F4D-066A9C4CBAFB}" srcId="{3A03D94A-0AB6-42BD-A5A4-3CFE9BFB850E}" destId="{8B3D8CCC-3637-4DDA-913A-BA8CA0D4E067}" srcOrd="0" destOrd="0" parTransId="{D7F70605-7BD5-4E41-B6BD-9B69BDEEA189}" sibTransId="{43828AAD-91D4-4026-82AF-D4B6163B2E6C}"/>
    <dgm:cxn modelId="{5605B6B9-AD00-4CED-8BE0-531B426BA092}" type="presOf" srcId="{297F11A1-E7F8-4055-9A9F-72B0FF3D75E0}" destId="{83542D03-1ED3-42F2-B212-FC09B1CB4051}" srcOrd="0" destOrd="0" presId="urn:microsoft.com/office/officeart/2018/5/layout/CenteredIconLabelDescriptionList"/>
    <dgm:cxn modelId="{2529F5D5-0F32-47A1-A93B-51F864D88D82}" srcId="{3A03D94A-0AB6-42BD-A5A4-3CFE9BFB850E}" destId="{297F11A1-E7F8-4055-9A9F-72B0FF3D75E0}" srcOrd="1" destOrd="0" parTransId="{30DEA7C8-0567-44DB-84BD-F2BD8B5E725A}" sibTransId="{B677D3A2-D3E2-4876-8986-041C3C4BC759}"/>
    <dgm:cxn modelId="{85B26DDC-9106-485B-9745-93DB883EA85D}" type="presOf" srcId="{C1534402-5A3F-49BC-94F8-196296DE6818}" destId="{D1AE35DF-E7AF-4A4A-A37E-8715BD2A3D72}" srcOrd="0" destOrd="0" presId="urn:microsoft.com/office/officeart/2018/5/layout/CenteredIconLabelDescriptionList"/>
    <dgm:cxn modelId="{4C0B1C6A-6B55-489E-84F6-D51689B7079D}" type="presParOf" srcId="{6E4C8F54-328A-46AE-AE4D-A5D3AD00434C}" destId="{831F774A-956E-4EDB-A1D6-1919E71C791E}" srcOrd="0" destOrd="0" presId="urn:microsoft.com/office/officeart/2018/5/layout/CenteredIconLabelDescriptionList"/>
    <dgm:cxn modelId="{14104702-B50E-45D6-A401-DE8F6F081DAD}" type="presParOf" srcId="{831F774A-956E-4EDB-A1D6-1919E71C791E}" destId="{1D388A53-5E97-46E4-9394-E8CB44828B6D}" srcOrd="0" destOrd="0" presId="urn:microsoft.com/office/officeart/2018/5/layout/CenteredIconLabelDescriptionList"/>
    <dgm:cxn modelId="{F69133B8-AF32-46C4-9D0C-DAF59509BE4B}" type="presParOf" srcId="{831F774A-956E-4EDB-A1D6-1919E71C791E}" destId="{790B4571-DE6F-4718-9477-38CBCAB2D7D5}" srcOrd="1" destOrd="0" presId="urn:microsoft.com/office/officeart/2018/5/layout/CenteredIconLabelDescriptionList"/>
    <dgm:cxn modelId="{AD5B8E3B-12A3-4E09-905B-6740127BC935}" type="presParOf" srcId="{831F774A-956E-4EDB-A1D6-1919E71C791E}" destId="{7BADED74-B5C0-4E5D-9EF0-7B801C84A5CF}" srcOrd="2" destOrd="0" presId="urn:microsoft.com/office/officeart/2018/5/layout/CenteredIconLabelDescriptionList"/>
    <dgm:cxn modelId="{950D9CAB-CEEA-410F-A18D-B507DB7990D7}" type="presParOf" srcId="{831F774A-956E-4EDB-A1D6-1919E71C791E}" destId="{496AB442-7FD5-45A3-B378-24E2329018FA}" srcOrd="3" destOrd="0" presId="urn:microsoft.com/office/officeart/2018/5/layout/CenteredIconLabelDescriptionList"/>
    <dgm:cxn modelId="{538D1A0F-059F-4047-BD44-E5AF353DCE20}" type="presParOf" srcId="{831F774A-956E-4EDB-A1D6-1919E71C791E}" destId="{11FBB180-0FEC-42E5-AF00-0570FF93FE18}" srcOrd="4" destOrd="0" presId="urn:microsoft.com/office/officeart/2018/5/layout/CenteredIconLabelDescriptionList"/>
    <dgm:cxn modelId="{EED3C308-8330-4D1B-AE57-A80F35BB9709}" type="presParOf" srcId="{6E4C8F54-328A-46AE-AE4D-A5D3AD00434C}" destId="{2E509BC4-223A-41E3-B066-022D4007F4B4}" srcOrd="1" destOrd="0" presId="urn:microsoft.com/office/officeart/2018/5/layout/CenteredIconLabelDescriptionList"/>
    <dgm:cxn modelId="{5FF553D5-C888-4A5C-AD0C-EB50C589CAA9}" type="presParOf" srcId="{6E4C8F54-328A-46AE-AE4D-A5D3AD00434C}" destId="{43E6E266-66EB-4ACB-902C-CAD368030130}" srcOrd="2" destOrd="0" presId="urn:microsoft.com/office/officeart/2018/5/layout/CenteredIconLabelDescriptionList"/>
    <dgm:cxn modelId="{D6FBEC12-01EF-4C25-B7F5-5901DF0F70AB}" type="presParOf" srcId="{43E6E266-66EB-4ACB-902C-CAD368030130}" destId="{7CC6095F-FC23-44FF-9FF7-E2F5D60A4AC2}" srcOrd="0" destOrd="0" presId="urn:microsoft.com/office/officeart/2018/5/layout/CenteredIconLabelDescriptionList"/>
    <dgm:cxn modelId="{D4FD5935-B77E-4799-876F-6657125C53B0}" type="presParOf" srcId="{43E6E266-66EB-4ACB-902C-CAD368030130}" destId="{B1165598-1339-4820-B362-84981F81F88B}" srcOrd="1" destOrd="0" presId="urn:microsoft.com/office/officeart/2018/5/layout/CenteredIconLabelDescriptionList"/>
    <dgm:cxn modelId="{E81B8E65-551B-4559-A026-4958FAFFFC14}" type="presParOf" srcId="{43E6E266-66EB-4ACB-902C-CAD368030130}" destId="{83542D03-1ED3-42F2-B212-FC09B1CB4051}" srcOrd="2" destOrd="0" presId="urn:microsoft.com/office/officeart/2018/5/layout/CenteredIconLabelDescriptionList"/>
    <dgm:cxn modelId="{0340A8B1-76CA-4B7B-BF72-2C7AB95451FA}" type="presParOf" srcId="{43E6E266-66EB-4ACB-902C-CAD368030130}" destId="{2A0BBB07-3040-4A9E-BA4F-86CFFFF8D0A9}" srcOrd="3" destOrd="0" presId="urn:microsoft.com/office/officeart/2018/5/layout/CenteredIconLabelDescriptionList"/>
    <dgm:cxn modelId="{A926F5E2-4796-4169-BFF5-BDC0B46A2590}" type="presParOf" srcId="{43E6E266-66EB-4ACB-902C-CAD368030130}" destId="{7A7E8948-BD06-4D62-87B9-78000F1E4518}" srcOrd="4" destOrd="0" presId="urn:microsoft.com/office/officeart/2018/5/layout/CenteredIconLabelDescriptionList"/>
    <dgm:cxn modelId="{411897D4-3351-49BF-B04F-A3660909081F}" type="presParOf" srcId="{6E4C8F54-328A-46AE-AE4D-A5D3AD00434C}" destId="{4E924460-5BEA-4CD4-9617-918684B3D1A4}" srcOrd="3" destOrd="0" presId="urn:microsoft.com/office/officeart/2018/5/layout/CenteredIconLabelDescriptionList"/>
    <dgm:cxn modelId="{10A68E0F-AD59-4B13-A564-0DD7754C882A}" type="presParOf" srcId="{6E4C8F54-328A-46AE-AE4D-A5D3AD00434C}" destId="{265A6CCE-45A1-46FB-A1E1-BBCB6C388AE2}" srcOrd="4" destOrd="0" presId="urn:microsoft.com/office/officeart/2018/5/layout/CenteredIconLabelDescriptionList"/>
    <dgm:cxn modelId="{C6FE3670-755A-4A41-B16C-5AE830C1D363}" type="presParOf" srcId="{265A6CCE-45A1-46FB-A1E1-BBCB6C388AE2}" destId="{DEE7A2AE-73C4-437A-8860-22B747B077F2}" srcOrd="0" destOrd="0" presId="urn:microsoft.com/office/officeart/2018/5/layout/CenteredIconLabelDescriptionList"/>
    <dgm:cxn modelId="{8DFDDFB7-0F42-4634-9FE9-3F462C023579}" type="presParOf" srcId="{265A6CCE-45A1-46FB-A1E1-BBCB6C388AE2}" destId="{1240609C-28B7-4BCF-A3B3-63669862119B}" srcOrd="1" destOrd="0" presId="urn:microsoft.com/office/officeart/2018/5/layout/CenteredIconLabelDescriptionList"/>
    <dgm:cxn modelId="{E854636C-648F-46A9-8652-72A9445B7700}" type="presParOf" srcId="{265A6CCE-45A1-46FB-A1E1-BBCB6C388AE2}" destId="{3F3C2B04-F09E-45A7-B7E7-27B4833C7061}" srcOrd="2" destOrd="0" presId="urn:microsoft.com/office/officeart/2018/5/layout/CenteredIconLabelDescriptionList"/>
    <dgm:cxn modelId="{E7F9EBA5-4F7A-4854-A9D5-C09A892F0A26}" type="presParOf" srcId="{265A6CCE-45A1-46FB-A1E1-BBCB6C388AE2}" destId="{1774344D-BC3F-4CE6-8B6A-0A0B90865FBF}" srcOrd="3" destOrd="0" presId="urn:microsoft.com/office/officeart/2018/5/layout/CenteredIconLabelDescriptionList"/>
    <dgm:cxn modelId="{92CA19D5-7DE3-4ADC-B121-E1B3C3D9C300}" type="presParOf" srcId="{265A6CCE-45A1-46FB-A1E1-BBCB6C388AE2}" destId="{55344F40-A30E-4386-9E77-5B6A75289A5F}" srcOrd="4" destOrd="0" presId="urn:microsoft.com/office/officeart/2018/5/layout/CenteredIconLabelDescriptionList"/>
    <dgm:cxn modelId="{1F1BBAC8-F0F0-4EF9-A0C8-2E066A30B408}" type="presParOf" srcId="{6E4C8F54-328A-46AE-AE4D-A5D3AD00434C}" destId="{56B9E8F2-C3D2-404A-B355-BBA0A1194C3F}" srcOrd="5" destOrd="0" presId="urn:microsoft.com/office/officeart/2018/5/layout/CenteredIconLabelDescriptionList"/>
    <dgm:cxn modelId="{ED8C35C1-81AA-4DA1-B0B5-54CAE107176D}" type="presParOf" srcId="{6E4C8F54-328A-46AE-AE4D-A5D3AD00434C}" destId="{4A410954-5239-41AD-987A-15F43E23A471}" srcOrd="6" destOrd="0" presId="urn:microsoft.com/office/officeart/2018/5/layout/CenteredIconLabelDescriptionList"/>
    <dgm:cxn modelId="{0CC6A755-0FF0-42A0-9211-203C66D3B875}" type="presParOf" srcId="{4A410954-5239-41AD-987A-15F43E23A471}" destId="{BFD1F4E5-310A-40B9-B72E-99F97681DB6A}" srcOrd="0" destOrd="0" presId="urn:microsoft.com/office/officeart/2018/5/layout/CenteredIconLabelDescriptionList"/>
    <dgm:cxn modelId="{B4CF5CE4-3F0B-463C-9E6D-EE1BFF07241F}" type="presParOf" srcId="{4A410954-5239-41AD-987A-15F43E23A471}" destId="{E1FF916A-53B5-4744-98D4-A2CA79138759}" srcOrd="1" destOrd="0" presId="urn:microsoft.com/office/officeart/2018/5/layout/CenteredIconLabelDescriptionList"/>
    <dgm:cxn modelId="{64D73722-272D-4076-8ABE-2D238C6D229F}" type="presParOf" srcId="{4A410954-5239-41AD-987A-15F43E23A471}" destId="{D1AE35DF-E7AF-4A4A-A37E-8715BD2A3D72}" srcOrd="2" destOrd="0" presId="urn:microsoft.com/office/officeart/2018/5/layout/CenteredIconLabelDescriptionList"/>
    <dgm:cxn modelId="{FCD01B64-FCAD-4C91-9816-7012D507814E}" type="presParOf" srcId="{4A410954-5239-41AD-987A-15F43E23A471}" destId="{6BA0045F-0EE1-4B90-A2DB-7A72ECA13947}" srcOrd="3" destOrd="0" presId="urn:microsoft.com/office/officeart/2018/5/layout/CenteredIconLabelDescriptionList"/>
    <dgm:cxn modelId="{7269F3F1-66E8-498F-972C-B674106D80DB}" type="presParOf" srcId="{4A410954-5239-41AD-987A-15F43E23A471}" destId="{4D97DCBD-DDC9-4E61-A848-DDEAA65557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03D94A-0AB6-42BD-A5A4-3CFE9BFB850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3D8CCC-3637-4DDA-913A-BA8CA0D4E0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a. Data Analysis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7F70605-7BD5-4E41-B6BD-9B69BDEEA189}" type="parTrans" cxnId="{B1F30BB3-CD62-4A96-9F4D-066A9C4CBAFB}">
      <dgm:prSet/>
      <dgm:spPr/>
      <dgm:t>
        <a:bodyPr/>
        <a:lstStyle/>
        <a:p>
          <a:endParaRPr lang="en-US"/>
        </a:p>
      </dgm:t>
    </dgm:pt>
    <dgm:pt modelId="{43828AAD-91D4-4026-82AF-D4B6163B2E6C}" type="sibTrans" cxnId="{B1F30BB3-CD62-4A96-9F4D-066A9C4CBAFB}">
      <dgm:prSet/>
      <dgm:spPr/>
      <dgm:t>
        <a:bodyPr/>
        <a:lstStyle/>
        <a:p>
          <a:endParaRPr lang="en-US"/>
        </a:p>
      </dgm:t>
    </dgm:pt>
    <dgm:pt modelId="{5D356793-EAAD-40F3-91A6-4CCF4945C52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Consolidate Findings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Gather and analyse all data and information collected during the site visits.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13F512B-8E28-409C-82A6-CA4E5DFED96A}" type="parTrans" cxnId="{2A7F4C8B-0941-4B77-AFE8-C10461AD44A5}">
      <dgm:prSet/>
      <dgm:spPr/>
      <dgm:t>
        <a:bodyPr/>
        <a:lstStyle/>
        <a:p>
          <a:endParaRPr lang="en-US"/>
        </a:p>
      </dgm:t>
    </dgm:pt>
    <dgm:pt modelId="{12764A5F-7978-454C-881A-9FAA9074C107}" type="sibTrans" cxnId="{2A7F4C8B-0941-4B77-AFE8-C10461AD44A5}">
      <dgm:prSet/>
      <dgm:spPr/>
      <dgm:t>
        <a:bodyPr/>
        <a:lstStyle/>
        <a:p>
          <a:endParaRPr lang="en-US"/>
        </a:p>
      </dgm:t>
    </dgm:pt>
    <dgm:pt modelId="{ECDB9028-52BB-4E36-927B-0993B563FD8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Cross-Check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Ensure consistency between the data reported  and the findings from the site visits.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7FFAD7A-DE56-463D-B515-43B96B729B94}" type="parTrans" cxnId="{99A1D997-896A-4BC3-A7AC-9E8672FE3E22}">
      <dgm:prSet/>
      <dgm:spPr/>
      <dgm:t>
        <a:bodyPr/>
        <a:lstStyle/>
        <a:p>
          <a:endParaRPr lang="en-US"/>
        </a:p>
      </dgm:t>
    </dgm:pt>
    <dgm:pt modelId="{1E91F900-B6A1-49EC-8906-E6AEFB8B6048}" type="sibTrans" cxnId="{99A1D997-896A-4BC3-A7AC-9E8672FE3E22}">
      <dgm:prSet/>
      <dgm:spPr/>
      <dgm:t>
        <a:bodyPr/>
        <a:lstStyle/>
        <a:p>
          <a:endParaRPr lang="en-US"/>
        </a:p>
      </dgm:t>
    </dgm:pt>
    <dgm:pt modelId="{297F11A1-E7F8-4055-9A9F-72B0FF3D75E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b. Report Preparation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0DEA7C8-0567-44DB-84BD-F2BD8B5E725A}" type="parTrans" cxnId="{2529F5D5-0F32-47A1-A93B-51F864D88D82}">
      <dgm:prSet/>
      <dgm:spPr/>
      <dgm:t>
        <a:bodyPr/>
        <a:lstStyle/>
        <a:p>
          <a:endParaRPr lang="en-US"/>
        </a:p>
      </dgm:t>
    </dgm:pt>
    <dgm:pt modelId="{B677D3A2-D3E2-4876-8986-041C3C4BC759}" type="sibTrans" cxnId="{2529F5D5-0F32-47A1-A93B-51F864D88D82}">
      <dgm:prSet/>
      <dgm:spPr/>
      <dgm:t>
        <a:bodyPr/>
        <a:lstStyle/>
        <a:p>
          <a:endParaRPr lang="en-US"/>
        </a:p>
      </dgm:t>
    </dgm:pt>
    <dgm:pt modelId="{F604237D-7FCC-453B-A492-07472C620F0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Draft Report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Prepare a draft assurance report outlining the methodology, findings, and any discrepancies.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1E57AA-AB41-4759-B445-C2C7C6939F52}" type="parTrans" cxnId="{06201E6F-7D62-470E-BC58-7509F463A352}">
      <dgm:prSet/>
      <dgm:spPr/>
      <dgm:t>
        <a:bodyPr/>
        <a:lstStyle/>
        <a:p>
          <a:endParaRPr lang="en-US"/>
        </a:p>
      </dgm:t>
    </dgm:pt>
    <dgm:pt modelId="{7BBEF69E-F133-4DD2-97BC-B902D5ED3ABB}" type="sibTrans" cxnId="{06201E6F-7D62-470E-BC58-7509F463A352}">
      <dgm:prSet/>
      <dgm:spPr/>
      <dgm:t>
        <a:bodyPr/>
        <a:lstStyle/>
        <a:p>
          <a:endParaRPr lang="en-US"/>
        </a:p>
      </dgm:t>
    </dgm:pt>
    <dgm:pt modelId="{B9665F5D-63D5-444E-84CC-D99E10FE737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Recommendations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Include recommendations for improvements based on best practices and observations.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FA074D-D640-48B7-A173-DF41B82CDC1E}" type="parTrans" cxnId="{9FB6AED4-4042-4F64-83AC-640BC99310F5}">
      <dgm:prSet/>
      <dgm:spPr/>
      <dgm:t>
        <a:bodyPr/>
        <a:lstStyle/>
        <a:p>
          <a:endParaRPr lang="en-US"/>
        </a:p>
      </dgm:t>
    </dgm:pt>
    <dgm:pt modelId="{F11E6993-A1D5-45FA-95E4-E65CBAC0BB11}" type="sibTrans" cxnId="{9FB6AED4-4042-4F64-83AC-640BC99310F5}">
      <dgm:prSet/>
      <dgm:spPr/>
      <dgm:t>
        <a:bodyPr/>
        <a:lstStyle/>
        <a:p>
          <a:endParaRPr lang="en-US"/>
        </a:p>
      </dgm:t>
    </dgm:pt>
    <dgm:pt modelId="{88E6338F-5B95-4F09-AFC3-9CA38E4757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c. Closing Meeting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CFE648F-9749-46DC-9037-FC971FD06DF4}" type="parTrans" cxnId="{54C0C67E-C706-4CB0-82B8-8F443ABC279B}">
      <dgm:prSet/>
      <dgm:spPr/>
      <dgm:t>
        <a:bodyPr/>
        <a:lstStyle/>
        <a:p>
          <a:endParaRPr lang="en-US"/>
        </a:p>
      </dgm:t>
    </dgm:pt>
    <dgm:pt modelId="{CCC0BB71-D8E3-427C-AC0C-7D1AA3B93679}" type="sibTrans" cxnId="{54C0C67E-C706-4CB0-82B8-8F443ABC279B}">
      <dgm:prSet/>
      <dgm:spPr/>
      <dgm:t>
        <a:bodyPr/>
        <a:lstStyle/>
        <a:p>
          <a:endParaRPr lang="en-US"/>
        </a:p>
      </dgm:t>
    </dgm:pt>
    <dgm:pt modelId="{71E2DE3B-4233-4289-A665-B6DEB751FE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1" dirty="0">
              <a:latin typeface="Segoe UI" panose="020B0502040204020203" pitchFamily="34" charset="0"/>
              <a:cs typeface="Segoe UI" panose="020B0502040204020203" pitchFamily="34" charset="0"/>
            </a:rPr>
            <a:t>Presentation of Findings</a:t>
          </a:r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: Present the preliminary findings to management.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963CB37-40BF-459B-9575-A427B27BD998}" type="parTrans" cxnId="{B929680E-5E9C-490D-A84D-A9E55A9DCCBC}">
      <dgm:prSet/>
      <dgm:spPr/>
      <dgm:t>
        <a:bodyPr/>
        <a:lstStyle/>
        <a:p>
          <a:endParaRPr lang="en-US"/>
        </a:p>
      </dgm:t>
    </dgm:pt>
    <dgm:pt modelId="{F80B991A-7AEF-4DD1-ACB4-3949899B1593}" type="sibTrans" cxnId="{B929680E-5E9C-490D-A84D-A9E55A9DCCBC}">
      <dgm:prSet/>
      <dgm:spPr/>
      <dgm:t>
        <a:bodyPr/>
        <a:lstStyle/>
        <a:p>
          <a:endParaRPr lang="en-US"/>
        </a:p>
      </dgm:t>
    </dgm:pt>
    <dgm:pt modelId="{A79B28A9-E72C-49FB-A6F2-C0F51737EA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1" dirty="0">
              <a:latin typeface="Segoe UI" panose="020B0502040204020203" pitchFamily="34" charset="0"/>
              <a:cs typeface="Segoe UI" panose="020B0502040204020203" pitchFamily="34" charset="0"/>
            </a:rPr>
            <a:t>Feedback</a:t>
          </a:r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: Obtain feedback and clarify any queries from the management team.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B65F24E-5F3B-4144-BB76-D1A0F6B3DF14}" type="parTrans" cxnId="{F7718B7D-0EEB-48BB-AE0D-2ED2FF49F887}">
      <dgm:prSet/>
      <dgm:spPr/>
      <dgm:t>
        <a:bodyPr/>
        <a:lstStyle/>
        <a:p>
          <a:endParaRPr lang="en-US"/>
        </a:p>
      </dgm:t>
    </dgm:pt>
    <dgm:pt modelId="{4E56585E-D8C5-42AC-8B31-4261B3204D54}" type="sibTrans" cxnId="{F7718B7D-0EEB-48BB-AE0D-2ED2FF49F887}">
      <dgm:prSet/>
      <dgm:spPr/>
      <dgm:t>
        <a:bodyPr/>
        <a:lstStyle/>
        <a:p>
          <a:endParaRPr lang="en-US"/>
        </a:p>
      </dgm:t>
    </dgm:pt>
    <dgm:pt modelId="{C1534402-5A3F-49BC-94F8-196296DE68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>
              <a:latin typeface="Segoe UI" panose="020B0502040204020203" pitchFamily="34" charset="0"/>
              <a:cs typeface="Segoe UI" panose="020B0502040204020203" pitchFamily="34" charset="0"/>
            </a:rPr>
            <a:t>d. Final Report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509FCC6-AF47-4673-B277-8C632527C27C}" type="parTrans" cxnId="{E120C2B1-9A21-45DC-92B7-A7C59A038B9A}">
      <dgm:prSet/>
      <dgm:spPr/>
      <dgm:t>
        <a:bodyPr/>
        <a:lstStyle/>
        <a:p>
          <a:endParaRPr lang="en-US"/>
        </a:p>
      </dgm:t>
    </dgm:pt>
    <dgm:pt modelId="{6AD92999-F2BA-451C-978F-D00586CDC8DB}" type="sibTrans" cxnId="{E120C2B1-9A21-45DC-92B7-A7C59A038B9A}">
      <dgm:prSet/>
      <dgm:spPr/>
      <dgm:t>
        <a:bodyPr/>
        <a:lstStyle/>
        <a:p>
          <a:endParaRPr lang="en-US"/>
        </a:p>
      </dgm:t>
    </dgm:pt>
    <dgm:pt modelId="{2719C877-0AE7-4EC6-9316-7865572C2C7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Incorporate Feedback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Update the report based on feedback from the closing meeting.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0BB626B-CC20-47D7-964E-86688120C615}" type="parTrans" cxnId="{7C6B0E0D-4587-406B-8F8C-1686974B9613}">
      <dgm:prSet/>
      <dgm:spPr/>
      <dgm:t>
        <a:bodyPr/>
        <a:lstStyle/>
        <a:p>
          <a:endParaRPr lang="en-US"/>
        </a:p>
      </dgm:t>
    </dgm:pt>
    <dgm:pt modelId="{1814E598-E54D-4E6C-8386-50ABE6635059}" type="sibTrans" cxnId="{7C6B0E0D-4587-406B-8F8C-1686974B9613}">
      <dgm:prSet/>
      <dgm:spPr/>
      <dgm:t>
        <a:bodyPr/>
        <a:lstStyle/>
        <a:p>
          <a:endParaRPr lang="en-US"/>
        </a:p>
      </dgm:t>
    </dgm:pt>
    <dgm:pt modelId="{3F7DDA06-E530-4919-A4C6-D211A10025B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Segoe UI" panose="020B0502040204020203" pitchFamily="34" charset="0"/>
              <a:cs typeface="Segoe UI" panose="020B0502040204020203" pitchFamily="34" charset="0"/>
            </a:rPr>
            <a:t>Submission</a:t>
          </a:r>
          <a:r>
            <a:rPr lang="en-IN" dirty="0">
              <a:latin typeface="Segoe UI" panose="020B0502040204020203" pitchFamily="34" charset="0"/>
              <a:cs typeface="Segoe UI" panose="020B0502040204020203" pitchFamily="34" charset="0"/>
            </a:rPr>
            <a:t>: Submit the final assurance report to management and relevant stakeholders.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FE9AE69-4152-4340-BE14-4F7FD775C697}" type="parTrans" cxnId="{E517612D-CDA7-48C0-936E-A91F11A4958E}">
      <dgm:prSet/>
      <dgm:spPr/>
      <dgm:t>
        <a:bodyPr/>
        <a:lstStyle/>
        <a:p>
          <a:endParaRPr lang="en-US"/>
        </a:p>
      </dgm:t>
    </dgm:pt>
    <dgm:pt modelId="{C51516A2-DB1C-4804-9329-963A2B7D3E8C}" type="sibTrans" cxnId="{E517612D-CDA7-48C0-936E-A91F11A4958E}">
      <dgm:prSet/>
      <dgm:spPr/>
      <dgm:t>
        <a:bodyPr/>
        <a:lstStyle/>
        <a:p>
          <a:endParaRPr lang="en-US"/>
        </a:p>
      </dgm:t>
    </dgm:pt>
    <dgm:pt modelId="{6E4C8F54-328A-46AE-AE4D-A5D3AD00434C}" type="pres">
      <dgm:prSet presAssocID="{3A03D94A-0AB6-42BD-A5A4-3CFE9BFB850E}" presName="root" presStyleCnt="0">
        <dgm:presLayoutVars>
          <dgm:dir/>
          <dgm:resizeHandles val="exact"/>
        </dgm:presLayoutVars>
      </dgm:prSet>
      <dgm:spPr/>
    </dgm:pt>
    <dgm:pt modelId="{831F774A-956E-4EDB-A1D6-1919E71C791E}" type="pres">
      <dgm:prSet presAssocID="{8B3D8CCC-3637-4DDA-913A-BA8CA0D4E067}" presName="compNode" presStyleCnt="0"/>
      <dgm:spPr/>
    </dgm:pt>
    <dgm:pt modelId="{1D388A53-5E97-46E4-9394-E8CB44828B6D}" type="pres">
      <dgm:prSet presAssocID="{8B3D8CCC-3637-4DDA-913A-BA8CA0D4E0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90B4571-DE6F-4718-9477-38CBCAB2D7D5}" type="pres">
      <dgm:prSet presAssocID="{8B3D8CCC-3637-4DDA-913A-BA8CA0D4E067}" presName="iconSpace" presStyleCnt="0"/>
      <dgm:spPr/>
    </dgm:pt>
    <dgm:pt modelId="{7BADED74-B5C0-4E5D-9EF0-7B801C84A5CF}" type="pres">
      <dgm:prSet presAssocID="{8B3D8CCC-3637-4DDA-913A-BA8CA0D4E067}" presName="parTx" presStyleLbl="revTx" presStyleIdx="0" presStyleCnt="8">
        <dgm:presLayoutVars>
          <dgm:chMax val="0"/>
          <dgm:chPref val="0"/>
        </dgm:presLayoutVars>
      </dgm:prSet>
      <dgm:spPr/>
    </dgm:pt>
    <dgm:pt modelId="{496AB442-7FD5-45A3-B378-24E2329018FA}" type="pres">
      <dgm:prSet presAssocID="{8B3D8CCC-3637-4DDA-913A-BA8CA0D4E067}" presName="txSpace" presStyleCnt="0"/>
      <dgm:spPr/>
    </dgm:pt>
    <dgm:pt modelId="{11FBB180-0FEC-42E5-AF00-0570FF93FE18}" type="pres">
      <dgm:prSet presAssocID="{8B3D8CCC-3637-4DDA-913A-BA8CA0D4E067}" presName="desTx" presStyleLbl="revTx" presStyleIdx="1" presStyleCnt="8">
        <dgm:presLayoutVars/>
      </dgm:prSet>
      <dgm:spPr/>
    </dgm:pt>
    <dgm:pt modelId="{2E509BC4-223A-41E3-B066-022D4007F4B4}" type="pres">
      <dgm:prSet presAssocID="{43828AAD-91D4-4026-82AF-D4B6163B2E6C}" presName="sibTrans" presStyleCnt="0"/>
      <dgm:spPr/>
    </dgm:pt>
    <dgm:pt modelId="{43E6E266-66EB-4ACB-902C-CAD368030130}" type="pres">
      <dgm:prSet presAssocID="{297F11A1-E7F8-4055-9A9F-72B0FF3D75E0}" presName="compNode" presStyleCnt="0"/>
      <dgm:spPr/>
    </dgm:pt>
    <dgm:pt modelId="{7CC6095F-FC23-44FF-9FF7-E2F5D60A4AC2}" type="pres">
      <dgm:prSet presAssocID="{297F11A1-E7F8-4055-9A9F-72B0FF3D75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1165598-1339-4820-B362-84981F81F88B}" type="pres">
      <dgm:prSet presAssocID="{297F11A1-E7F8-4055-9A9F-72B0FF3D75E0}" presName="iconSpace" presStyleCnt="0"/>
      <dgm:spPr/>
    </dgm:pt>
    <dgm:pt modelId="{83542D03-1ED3-42F2-B212-FC09B1CB4051}" type="pres">
      <dgm:prSet presAssocID="{297F11A1-E7F8-4055-9A9F-72B0FF3D75E0}" presName="parTx" presStyleLbl="revTx" presStyleIdx="2" presStyleCnt="8">
        <dgm:presLayoutVars>
          <dgm:chMax val="0"/>
          <dgm:chPref val="0"/>
        </dgm:presLayoutVars>
      </dgm:prSet>
      <dgm:spPr/>
    </dgm:pt>
    <dgm:pt modelId="{2A0BBB07-3040-4A9E-BA4F-86CFFFF8D0A9}" type="pres">
      <dgm:prSet presAssocID="{297F11A1-E7F8-4055-9A9F-72B0FF3D75E0}" presName="txSpace" presStyleCnt="0"/>
      <dgm:spPr/>
    </dgm:pt>
    <dgm:pt modelId="{7A7E8948-BD06-4D62-87B9-78000F1E4518}" type="pres">
      <dgm:prSet presAssocID="{297F11A1-E7F8-4055-9A9F-72B0FF3D75E0}" presName="desTx" presStyleLbl="revTx" presStyleIdx="3" presStyleCnt="8">
        <dgm:presLayoutVars/>
      </dgm:prSet>
      <dgm:spPr/>
    </dgm:pt>
    <dgm:pt modelId="{4E924460-5BEA-4CD4-9617-918684B3D1A4}" type="pres">
      <dgm:prSet presAssocID="{B677D3A2-D3E2-4876-8986-041C3C4BC759}" presName="sibTrans" presStyleCnt="0"/>
      <dgm:spPr/>
    </dgm:pt>
    <dgm:pt modelId="{265A6CCE-45A1-46FB-A1E1-BBCB6C388AE2}" type="pres">
      <dgm:prSet presAssocID="{88E6338F-5B95-4F09-AFC3-9CA38E4757B0}" presName="compNode" presStyleCnt="0"/>
      <dgm:spPr/>
    </dgm:pt>
    <dgm:pt modelId="{DEE7A2AE-73C4-437A-8860-22B747B077F2}" type="pres">
      <dgm:prSet presAssocID="{88E6338F-5B95-4F09-AFC3-9CA38E4757B0}" presName="iconRect" presStyleLbl="node1" presStyleIdx="2" presStyleCnt="4" custLinFactNeighborY="95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1240609C-28B7-4BCF-A3B3-63669862119B}" type="pres">
      <dgm:prSet presAssocID="{88E6338F-5B95-4F09-AFC3-9CA38E4757B0}" presName="iconSpace" presStyleCnt="0"/>
      <dgm:spPr/>
    </dgm:pt>
    <dgm:pt modelId="{3F3C2B04-F09E-45A7-B7E7-27B4833C7061}" type="pres">
      <dgm:prSet presAssocID="{88E6338F-5B95-4F09-AFC3-9CA38E4757B0}" presName="parTx" presStyleLbl="revTx" presStyleIdx="4" presStyleCnt="8">
        <dgm:presLayoutVars>
          <dgm:chMax val="0"/>
          <dgm:chPref val="0"/>
        </dgm:presLayoutVars>
      </dgm:prSet>
      <dgm:spPr/>
    </dgm:pt>
    <dgm:pt modelId="{1774344D-BC3F-4CE6-8B6A-0A0B90865FBF}" type="pres">
      <dgm:prSet presAssocID="{88E6338F-5B95-4F09-AFC3-9CA38E4757B0}" presName="txSpace" presStyleCnt="0"/>
      <dgm:spPr/>
    </dgm:pt>
    <dgm:pt modelId="{55344F40-A30E-4386-9E77-5B6A75289A5F}" type="pres">
      <dgm:prSet presAssocID="{88E6338F-5B95-4F09-AFC3-9CA38E4757B0}" presName="desTx" presStyleLbl="revTx" presStyleIdx="5" presStyleCnt="8">
        <dgm:presLayoutVars/>
      </dgm:prSet>
      <dgm:spPr/>
    </dgm:pt>
    <dgm:pt modelId="{56B9E8F2-C3D2-404A-B355-BBA0A1194C3F}" type="pres">
      <dgm:prSet presAssocID="{CCC0BB71-D8E3-427C-AC0C-7D1AA3B93679}" presName="sibTrans" presStyleCnt="0"/>
      <dgm:spPr/>
    </dgm:pt>
    <dgm:pt modelId="{4A410954-5239-41AD-987A-15F43E23A471}" type="pres">
      <dgm:prSet presAssocID="{C1534402-5A3F-49BC-94F8-196296DE6818}" presName="compNode" presStyleCnt="0"/>
      <dgm:spPr/>
    </dgm:pt>
    <dgm:pt modelId="{BFD1F4E5-310A-40B9-B72E-99F97681DB6A}" type="pres">
      <dgm:prSet presAssocID="{C1534402-5A3F-49BC-94F8-196296DE68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E1FF916A-53B5-4744-98D4-A2CA79138759}" type="pres">
      <dgm:prSet presAssocID="{C1534402-5A3F-49BC-94F8-196296DE6818}" presName="iconSpace" presStyleCnt="0"/>
      <dgm:spPr/>
    </dgm:pt>
    <dgm:pt modelId="{D1AE35DF-E7AF-4A4A-A37E-8715BD2A3D72}" type="pres">
      <dgm:prSet presAssocID="{C1534402-5A3F-49BC-94F8-196296DE6818}" presName="parTx" presStyleLbl="revTx" presStyleIdx="6" presStyleCnt="8">
        <dgm:presLayoutVars>
          <dgm:chMax val="0"/>
          <dgm:chPref val="0"/>
        </dgm:presLayoutVars>
      </dgm:prSet>
      <dgm:spPr/>
    </dgm:pt>
    <dgm:pt modelId="{6BA0045F-0EE1-4B90-A2DB-7A72ECA13947}" type="pres">
      <dgm:prSet presAssocID="{C1534402-5A3F-49BC-94F8-196296DE6818}" presName="txSpace" presStyleCnt="0"/>
      <dgm:spPr/>
    </dgm:pt>
    <dgm:pt modelId="{4D97DCBD-DDC9-4E61-A848-DDEAA65557BB}" type="pres">
      <dgm:prSet presAssocID="{C1534402-5A3F-49BC-94F8-196296DE6818}" presName="desTx" presStyleLbl="revTx" presStyleIdx="7" presStyleCnt="8">
        <dgm:presLayoutVars/>
      </dgm:prSet>
      <dgm:spPr/>
    </dgm:pt>
  </dgm:ptLst>
  <dgm:cxnLst>
    <dgm:cxn modelId="{7C6B0E0D-4587-406B-8F8C-1686974B9613}" srcId="{C1534402-5A3F-49BC-94F8-196296DE6818}" destId="{2719C877-0AE7-4EC6-9316-7865572C2C78}" srcOrd="0" destOrd="0" parTransId="{F0BB626B-CC20-47D7-964E-86688120C615}" sibTransId="{1814E598-E54D-4E6C-8386-50ABE6635059}"/>
    <dgm:cxn modelId="{B929680E-5E9C-490D-A84D-A9E55A9DCCBC}" srcId="{88E6338F-5B95-4F09-AFC3-9CA38E4757B0}" destId="{71E2DE3B-4233-4289-A665-B6DEB751FE84}" srcOrd="0" destOrd="0" parTransId="{A963CB37-40BF-459B-9575-A427B27BD998}" sibTransId="{F80B991A-7AEF-4DD1-ACB4-3949899B1593}"/>
    <dgm:cxn modelId="{48EB130F-C64B-4253-A5BF-489024B1596A}" type="presOf" srcId="{3F7DDA06-E530-4919-A4C6-D211A10025B2}" destId="{4D97DCBD-DDC9-4E61-A848-DDEAA65557BB}" srcOrd="0" destOrd="1" presId="urn:microsoft.com/office/officeart/2018/5/layout/CenteredIconLabelDescriptionList"/>
    <dgm:cxn modelId="{E517612D-CDA7-48C0-936E-A91F11A4958E}" srcId="{C1534402-5A3F-49BC-94F8-196296DE6818}" destId="{3F7DDA06-E530-4919-A4C6-D211A10025B2}" srcOrd="1" destOrd="0" parTransId="{3FE9AE69-4152-4340-BE14-4F7FD775C697}" sibTransId="{C51516A2-DB1C-4804-9329-963A2B7D3E8C}"/>
    <dgm:cxn modelId="{C565055E-E7BD-4272-A713-8EDE0DD43F2A}" type="presOf" srcId="{F604237D-7FCC-453B-A492-07472C620F00}" destId="{7A7E8948-BD06-4D62-87B9-78000F1E4518}" srcOrd="0" destOrd="0" presId="urn:microsoft.com/office/officeart/2018/5/layout/CenteredIconLabelDescriptionList"/>
    <dgm:cxn modelId="{A1B5D56B-AC0E-4270-8D6E-D7C914E53A1E}" type="presOf" srcId="{88E6338F-5B95-4F09-AFC3-9CA38E4757B0}" destId="{3F3C2B04-F09E-45A7-B7E7-27B4833C7061}" srcOrd="0" destOrd="0" presId="urn:microsoft.com/office/officeart/2018/5/layout/CenteredIconLabelDescriptionList"/>
    <dgm:cxn modelId="{06201E6F-7D62-470E-BC58-7509F463A352}" srcId="{297F11A1-E7F8-4055-9A9F-72B0FF3D75E0}" destId="{F604237D-7FCC-453B-A492-07472C620F00}" srcOrd="0" destOrd="0" parTransId="{241E57AA-AB41-4759-B445-C2C7C6939F52}" sibTransId="{7BBEF69E-F133-4DD2-97BC-B902D5ED3ABB}"/>
    <dgm:cxn modelId="{EB9A7150-9847-4015-AB04-35352D7ACFA8}" type="presOf" srcId="{2719C877-0AE7-4EC6-9316-7865572C2C78}" destId="{4D97DCBD-DDC9-4E61-A848-DDEAA65557BB}" srcOrd="0" destOrd="0" presId="urn:microsoft.com/office/officeart/2018/5/layout/CenteredIconLabelDescriptionList"/>
    <dgm:cxn modelId="{661F1177-612F-4AA8-BB6F-01DF7E0AED48}" type="presOf" srcId="{3A03D94A-0AB6-42BD-A5A4-3CFE9BFB850E}" destId="{6E4C8F54-328A-46AE-AE4D-A5D3AD00434C}" srcOrd="0" destOrd="0" presId="urn:microsoft.com/office/officeart/2018/5/layout/CenteredIconLabelDescriptionList"/>
    <dgm:cxn modelId="{ED7D117B-653D-48FF-A75B-2D2299A9C478}" type="presOf" srcId="{8B3D8CCC-3637-4DDA-913A-BA8CA0D4E067}" destId="{7BADED74-B5C0-4E5D-9EF0-7B801C84A5CF}" srcOrd="0" destOrd="0" presId="urn:microsoft.com/office/officeart/2018/5/layout/CenteredIconLabelDescriptionList"/>
    <dgm:cxn modelId="{F7718B7D-0EEB-48BB-AE0D-2ED2FF49F887}" srcId="{88E6338F-5B95-4F09-AFC3-9CA38E4757B0}" destId="{A79B28A9-E72C-49FB-A6F2-C0F51737EA5B}" srcOrd="1" destOrd="0" parTransId="{7B65F24E-5F3B-4144-BB76-D1A0F6B3DF14}" sibTransId="{4E56585E-D8C5-42AC-8B31-4261B3204D54}"/>
    <dgm:cxn modelId="{54C0C67E-C706-4CB0-82B8-8F443ABC279B}" srcId="{3A03D94A-0AB6-42BD-A5A4-3CFE9BFB850E}" destId="{88E6338F-5B95-4F09-AFC3-9CA38E4757B0}" srcOrd="2" destOrd="0" parTransId="{1CFE648F-9749-46DC-9037-FC971FD06DF4}" sibTransId="{CCC0BB71-D8E3-427C-AC0C-7D1AA3B93679}"/>
    <dgm:cxn modelId="{2A7F4C8B-0941-4B77-AFE8-C10461AD44A5}" srcId="{8B3D8CCC-3637-4DDA-913A-BA8CA0D4E067}" destId="{5D356793-EAAD-40F3-91A6-4CCF4945C52D}" srcOrd="0" destOrd="0" parTransId="{D13F512B-8E28-409C-82A6-CA4E5DFED96A}" sibTransId="{12764A5F-7978-454C-881A-9FAA9074C107}"/>
    <dgm:cxn modelId="{E6B56994-5C13-4973-A6F2-5960DC18EAF7}" type="presOf" srcId="{ECDB9028-52BB-4E36-927B-0993B563FD81}" destId="{11FBB180-0FEC-42E5-AF00-0570FF93FE18}" srcOrd="0" destOrd="1" presId="urn:microsoft.com/office/officeart/2018/5/layout/CenteredIconLabelDescriptionList"/>
    <dgm:cxn modelId="{99A1D997-896A-4BC3-A7AC-9E8672FE3E22}" srcId="{8B3D8CCC-3637-4DDA-913A-BA8CA0D4E067}" destId="{ECDB9028-52BB-4E36-927B-0993B563FD81}" srcOrd="1" destOrd="0" parTransId="{B7FFAD7A-DE56-463D-B515-43B96B729B94}" sibTransId="{1E91F900-B6A1-49EC-8906-E6AEFB8B6048}"/>
    <dgm:cxn modelId="{726EF4A2-AD77-429F-8E45-C276ECB0541C}" type="presOf" srcId="{71E2DE3B-4233-4289-A665-B6DEB751FE84}" destId="{55344F40-A30E-4386-9E77-5B6A75289A5F}" srcOrd="0" destOrd="0" presId="urn:microsoft.com/office/officeart/2018/5/layout/CenteredIconLabelDescriptionList"/>
    <dgm:cxn modelId="{E120C2B1-9A21-45DC-92B7-A7C59A038B9A}" srcId="{3A03D94A-0AB6-42BD-A5A4-3CFE9BFB850E}" destId="{C1534402-5A3F-49BC-94F8-196296DE6818}" srcOrd="3" destOrd="0" parTransId="{8509FCC6-AF47-4673-B277-8C632527C27C}" sibTransId="{6AD92999-F2BA-451C-978F-D00586CDC8DB}"/>
    <dgm:cxn modelId="{B1F30BB3-CD62-4A96-9F4D-066A9C4CBAFB}" srcId="{3A03D94A-0AB6-42BD-A5A4-3CFE9BFB850E}" destId="{8B3D8CCC-3637-4DDA-913A-BA8CA0D4E067}" srcOrd="0" destOrd="0" parTransId="{D7F70605-7BD5-4E41-B6BD-9B69BDEEA189}" sibTransId="{43828AAD-91D4-4026-82AF-D4B6163B2E6C}"/>
    <dgm:cxn modelId="{5605B6B9-AD00-4CED-8BE0-531B426BA092}" type="presOf" srcId="{297F11A1-E7F8-4055-9A9F-72B0FF3D75E0}" destId="{83542D03-1ED3-42F2-B212-FC09B1CB4051}" srcOrd="0" destOrd="0" presId="urn:microsoft.com/office/officeart/2018/5/layout/CenteredIconLabelDescriptionList"/>
    <dgm:cxn modelId="{730D5BC4-E533-41E6-B194-6E11EB113CAD}" type="presOf" srcId="{A79B28A9-E72C-49FB-A6F2-C0F51737EA5B}" destId="{55344F40-A30E-4386-9E77-5B6A75289A5F}" srcOrd="0" destOrd="1" presId="urn:microsoft.com/office/officeart/2018/5/layout/CenteredIconLabelDescriptionList"/>
    <dgm:cxn modelId="{9FB6AED4-4042-4F64-83AC-640BC99310F5}" srcId="{297F11A1-E7F8-4055-9A9F-72B0FF3D75E0}" destId="{B9665F5D-63D5-444E-84CC-D99E10FE737A}" srcOrd="1" destOrd="0" parTransId="{D6FA074D-D640-48B7-A173-DF41B82CDC1E}" sibTransId="{F11E6993-A1D5-45FA-95E4-E65CBAC0BB11}"/>
    <dgm:cxn modelId="{2529F5D5-0F32-47A1-A93B-51F864D88D82}" srcId="{3A03D94A-0AB6-42BD-A5A4-3CFE9BFB850E}" destId="{297F11A1-E7F8-4055-9A9F-72B0FF3D75E0}" srcOrd="1" destOrd="0" parTransId="{30DEA7C8-0567-44DB-84BD-F2BD8B5E725A}" sibTransId="{B677D3A2-D3E2-4876-8986-041C3C4BC759}"/>
    <dgm:cxn modelId="{85B26DDC-9106-485B-9745-93DB883EA85D}" type="presOf" srcId="{C1534402-5A3F-49BC-94F8-196296DE6818}" destId="{D1AE35DF-E7AF-4A4A-A37E-8715BD2A3D72}" srcOrd="0" destOrd="0" presId="urn:microsoft.com/office/officeart/2018/5/layout/CenteredIconLabelDescriptionList"/>
    <dgm:cxn modelId="{F6856CE9-48EB-412A-B8B9-9F7774D45FF3}" type="presOf" srcId="{5D356793-EAAD-40F3-91A6-4CCF4945C52D}" destId="{11FBB180-0FEC-42E5-AF00-0570FF93FE18}" srcOrd="0" destOrd="0" presId="urn:microsoft.com/office/officeart/2018/5/layout/CenteredIconLabelDescriptionList"/>
    <dgm:cxn modelId="{A951CCF0-09C9-4805-BF93-EF58276722CB}" type="presOf" srcId="{B9665F5D-63D5-444E-84CC-D99E10FE737A}" destId="{7A7E8948-BD06-4D62-87B9-78000F1E4518}" srcOrd="0" destOrd="1" presId="urn:microsoft.com/office/officeart/2018/5/layout/CenteredIconLabelDescriptionList"/>
    <dgm:cxn modelId="{4C0B1C6A-6B55-489E-84F6-D51689B7079D}" type="presParOf" srcId="{6E4C8F54-328A-46AE-AE4D-A5D3AD00434C}" destId="{831F774A-956E-4EDB-A1D6-1919E71C791E}" srcOrd="0" destOrd="0" presId="urn:microsoft.com/office/officeart/2018/5/layout/CenteredIconLabelDescriptionList"/>
    <dgm:cxn modelId="{14104702-B50E-45D6-A401-DE8F6F081DAD}" type="presParOf" srcId="{831F774A-956E-4EDB-A1D6-1919E71C791E}" destId="{1D388A53-5E97-46E4-9394-E8CB44828B6D}" srcOrd="0" destOrd="0" presId="urn:microsoft.com/office/officeart/2018/5/layout/CenteredIconLabelDescriptionList"/>
    <dgm:cxn modelId="{F69133B8-AF32-46C4-9D0C-DAF59509BE4B}" type="presParOf" srcId="{831F774A-956E-4EDB-A1D6-1919E71C791E}" destId="{790B4571-DE6F-4718-9477-38CBCAB2D7D5}" srcOrd="1" destOrd="0" presId="urn:microsoft.com/office/officeart/2018/5/layout/CenteredIconLabelDescriptionList"/>
    <dgm:cxn modelId="{AD5B8E3B-12A3-4E09-905B-6740127BC935}" type="presParOf" srcId="{831F774A-956E-4EDB-A1D6-1919E71C791E}" destId="{7BADED74-B5C0-4E5D-9EF0-7B801C84A5CF}" srcOrd="2" destOrd="0" presId="urn:microsoft.com/office/officeart/2018/5/layout/CenteredIconLabelDescriptionList"/>
    <dgm:cxn modelId="{950D9CAB-CEEA-410F-A18D-B507DB7990D7}" type="presParOf" srcId="{831F774A-956E-4EDB-A1D6-1919E71C791E}" destId="{496AB442-7FD5-45A3-B378-24E2329018FA}" srcOrd="3" destOrd="0" presId="urn:microsoft.com/office/officeart/2018/5/layout/CenteredIconLabelDescriptionList"/>
    <dgm:cxn modelId="{538D1A0F-059F-4047-BD44-E5AF353DCE20}" type="presParOf" srcId="{831F774A-956E-4EDB-A1D6-1919E71C791E}" destId="{11FBB180-0FEC-42E5-AF00-0570FF93FE18}" srcOrd="4" destOrd="0" presId="urn:microsoft.com/office/officeart/2018/5/layout/CenteredIconLabelDescriptionList"/>
    <dgm:cxn modelId="{EED3C308-8330-4D1B-AE57-A80F35BB9709}" type="presParOf" srcId="{6E4C8F54-328A-46AE-AE4D-A5D3AD00434C}" destId="{2E509BC4-223A-41E3-B066-022D4007F4B4}" srcOrd="1" destOrd="0" presId="urn:microsoft.com/office/officeart/2018/5/layout/CenteredIconLabelDescriptionList"/>
    <dgm:cxn modelId="{5FF553D5-C888-4A5C-AD0C-EB50C589CAA9}" type="presParOf" srcId="{6E4C8F54-328A-46AE-AE4D-A5D3AD00434C}" destId="{43E6E266-66EB-4ACB-902C-CAD368030130}" srcOrd="2" destOrd="0" presId="urn:microsoft.com/office/officeart/2018/5/layout/CenteredIconLabelDescriptionList"/>
    <dgm:cxn modelId="{D6FBEC12-01EF-4C25-B7F5-5901DF0F70AB}" type="presParOf" srcId="{43E6E266-66EB-4ACB-902C-CAD368030130}" destId="{7CC6095F-FC23-44FF-9FF7-E2F5D60A4AC2}" srcOrd="0" destOrd="0" presId="urn:microsoft.com/office/officeart/2018/5/layout/CenteredIconLabelDescriptionList"/>
    <dgm:cxn modelId="{D4FD5935-B77E-4799-876F-6657125C53B0}" type="presParOf" srcId="{43E6E266-66EB-4ACB-902C-CAD368030130}" destId="{B1165598-1339-4820-B362-84981F81F88B}" srcOrd="1" destOrd="0" presId="urn:microsoft.com/office/officeart/2018/5/layout/CenteredIconLabelDescriptionList"/>
    <dgm:cxn modelId="{E81B8E65-551B-4559-A026-4958FAFFFC14}" type="presParOf" srcId="{43E6E266-66EB-4ACB-902C-CAD368030130}" destId="{83542D03-1ED3-42F2-B212-FC09B1CB4051}" srcOrd="2" destOrd="0" presId="urn:microsoft.com/office/officeart/2018/5/layout/CenteredIconLabelDescriptionList"/>
    <dgm:cxn modelId="{0340A8B1-76CA-4B7B-BF72-2C7AB95451FA}" type="presParOf" srcId="{43E6E266-66EB-4ACB-902C-CAD368030130}" destId="{2A0BBB07-3040-4A9E-BA4F-86CFFFF8D0A9}" srcOrd="3" destOrd="0" presId="urn:microsoft.com/office/officeart/2018/5/layout/CenteredIconLabelDescriptionList"/>
    <dgm:cxn modelId="{A926F5E2-4796-4169-BFF5-BDC0B46A2590}" type="presParOf" srcId="{43E6E266-66EB-4ACB-902C-CAD368030130}" destId="{7A7E8948-BD06-4D62-87B9-78000F1E4518}" srcOrd="4" destOrd="0" presId="urn:microsoft.com/office/officeart/2018/5/layout/CenteredIconLabelDescriptionList"/>
    <dgm:cxn modelId="{411897D4-3351-49BF-B04F-A3660909081F}" type="presParOf" srcId="{6E4C8F54-328A-46AE-AE4D-A5D3AD00434C}" destId="{4E924460-5BEA-4CD4-9617-918684B3D1A4}" srcOrd="3" destOrd="0" presId="urn:microsoft.com/office/officeart/2018/5/layout/CenteredIconLabelDescriptionList"/>
    <dgm:cxn modelId="{10A68E0F-AD59-4B13-A564-0DD7754C882A}" type="presParOf" srcId="{6E4C8F54-328A-46AE-AE4D-A5D3AD00434C}" destId="{265A6CCE-45A1-46FB-A1E1-BBCB6C388AE2}" srcOrd="4" destOrd="0" presId="urn:microsoft.com/office/officeart/2018/5/layout/CenteredIconLabelDescriptionList"/>
    <dgm:cxn modelId="{C6FE3670-755A-4A41-B16C-5AE830C1D363}" type="presParOf" srcId="{265A6CCE-45A1-46FB-A1E1-BBCB6C388AE2}" destId="{DEE7A2AE-73C4-437A-8860-22B747B077F2}" srcOrd="0" destOrd="0" presId="urn:microsoft.com/office/officeart/2018/5/layout/CenteredIconLabelDescriptionList"/>
    <dgm:cxn modelId="{8DFDDFB7-0F42-4634-9FE9-3F462C023579}" type="presParOf" srcId="{265A6CCE-45A1-46FB-A1E1-BBCB6C388AE2}" destId="{1240609C-28B7-4BCF-A3B3-63669862119B}" srcOrd="1" destOrd="0" presId="urn:microsoft.com/office/officeart/2018/5/layout/CenteredIconLabelDescriptionList"/>
    <dgm:cxn modelId="{E854636C-648F-46A9-8652-72A9445B7700}" type="presParOf" srcId="{265A6CCE-45A1-46FB-A1E1-BBCB6C388AE2}" destId="{3F3C2B04-F09E-45A7-B7E7-27B4833C7061}" srcOrd="2" destOrd="0" presId="urn:microsoft.com/office/officeart/2018/5/layout/CenteredIconLabelDescriptionList"/>
    <dgm:cxn modelId="{E7F9EBA5-4F7A-4854-A9D5-C09A892F0A26}" type="presParOf" srcId="{265A6CCE-45A1-46FB-A1E1-BBCB6C388AE2}" destId="{1774344D-BC3F-4CE6-8B6A-0A0B90865FBF}" srcOrd="3" destOrd="0" presId="urn:microsoft.com/office/officeart/2018/5/layout/CenteredIconLabelDescriptionList"/>
    <dgm:cxn modelId="{92CA19D5-7DE3-4ADC-B121-E1B3C3D9C300}" type="presParOf" srcId="{265A6CCE-45A1-46FB-A1E1-BBCB6C388AE2}" destId="{55344F40-A30E-4386-9E77-5B6A75289A5F}" srcOrd="4" destOrd="0" presId="urn:microsoft.com/office/officeart/2018/5/layout/CenteredIconLabelDescriptionList"/>
    <dgm:cxn modelId="{1F1BBAC8-F0F0-4EF9-A0C8-2E066A30B408}" type="presParOf" srcId="{6E4C8F54-328A-46AE-AE4D-A5D3AD00434C}" destId="{56B9E8F2-C3D2-404A-B355-BBA0A1194C3F}" srcOrd="5" destOrd="0" presId="urn:microsoft.com/office/officeart/2018/5/layout/CenteredIconLabelDescriptionList"/>
    <dgm:cxn modelId="{ED8C35C1-81AA-4DA1-B0B5-54CAE107176D}" type="presParOf" srcId="{6E4C8F54-328A-46AE-AE4D-A5D3AD00434C}" destId="{4A410954-5239-41AD-987A-15F43E23A471}" srcOrd="6" destOrd="0" presId="urn:microsoft.com/office/officeart/2018/5/layout/CenteredIconLabelDescriptionList"/>
    <dgm:cxn modelId="{0CC6A755-0FF0-42A0-9211-203C66D3B875}" type="presParOf" srcId="{4A410954-5239-41AD-987A-15F43E23A471}" destId="{BFD1F4E5-310A-40B9-B72E-99F97681DB6A}" srcOrd="0" destOrd="0" presId="urn:microsoft.com/office/officeart/2018/5/layout/CenteredIconLabelDescriptionList"/>
    <dgm:cxn modelId="{B4CF5CE4-3F0B-463C-9E6D-EE1BFF07241F}" type="presParOf" srcId="{4A410954-5239-41AD-987A-15F43E23A471}" destId="{E1FF916A-53B5-4744-98D4-A2CA79138759}" srcOrd="1" destOrd="0" presId="urn:microsoft.com/office/officeart/2018/5/layout/CenteredIconLabelDescriptionList"/>
    <dgm:cxn modelId="{64D73722-272D-4076-8ABE-2D238C6D229F}" type="presParOf" srcId="{4A410954-5239-41AD-987A-15F43E23A471}" destId="{D1AE35DF-E7AF-4A4A-A37E-8715BD2A3D72}" srcOrd="2" destOrd="0" presId="urn:microsoft.com/office/officeart/2018/5/layout/CenteredIconLabelDescriptionList"/>
    <dgm:cxn modelId="{FCD01B64-FCAD-4C91-9816-7012D507814E}" type="presParOf" srcId="{4A410954-5239-41AD-987A-15F43E23A471}" destId="{6BA0045F-0EE1-4B90-A2DB-7A72ECA13947}" srcOrd="3" destOrd="0" presId="urn:microsoft.com/office/officeart/2018/5/layout/CenteredIconLabelDescriptionList"/>
    <dgm:cxn modelId="{7269F3F1-66E8-498F-972C-B674106D80DB}" type="presParOf" srcId="{4A410954-5239-41AD-987A-15F43E23A471}" destId="{4D97DCBD-DDC9-4E61-A848-DDEAA65557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9AA50A-0ACD-49B7-BEFD-F29D3CDDD06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7199A1-5F19-9B45-8D2B-8CFAD9527E8B}" type="pres">
      <dgm:prSet presAssocID="{BF9AA50A-0ACD-49B7-BEFD-F29D3CDDD06B}" presName="diagram" presStyleCnt="0">
        <dgm:presLayoutVars>
          <dgm:dir/>
          <dgm:resizeHandles val="exact"/>
        </dgm:presLayoutVars>
      </dgm:prSet>
      <dgm:spPr/>
    </dgm:pt>
  </dgm:ptLst>
  <dgm:cxnLst>
    <dgm:cxn modelId="{019028A1-CE14-CF4E-8A95-77C61D52E211}" type="presOf" srcId="{BF9AA50A-0ACD-49B7-BEFD-F29D3CDDD06B}" destId="{397199A1-5F19-9B45-8D2B-8CFAD9527E8B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9AA50A-0ACD-49B7-BEFD-F29D3CDDD06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A76534-00ED-4909-9D0A-6E8A20F12DA1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Qualified, experienced founders Certified by APO on Green Productivity and Social Responsibility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F99E8EE-75ED-4A71-A671-1AD313DADB50}" type="parTrans" cxnId="{1BD2076A-A197-446C-92A7-E17D9A3FF3E7}">
      <dgm:prSet/>
      <dgm:spPr/>
      <dgm:t>
        <a:bodyPr/>
        <a:lstStyle/>
        <a:p>
          <a:endParaRPr lang="en-US" sz="1600"/>
        </a:p>
      </dgm:t>
    </dgm:pt>
    <dgm:pt modelId="{099299DC-EE77-49AD-91BE-DA0932235205}" type="sibTrans" cxnId="{1BD2076A-A197-446C-92A7-E17D9A3FF3E7}">
      <dgm:prSet/>
      <dgm:spPr/>
      <dgm:t>
        <a:bodyPr/>
        <a:lstStyle/>
        <a:p>
          <a:endParaRPr lang="en-US" sz="1600"/>
        </a:p>
      </dgm:t>
    </dgm:pt>
    <dgm:pt modelId="{96E3A8A7-CAE9-4560-BD52-E295E8DD3F61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Project executed for APO/NPO (1- India, 6- Bangladesh, 1- Indonesia)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69B5847-3B9D-4530-9098-48D88753A4F8}" type="parTrans" cxnId="{4AAB0DE1-B62F-45C6-9BCD-2FE566DE5F5F}">
      <dgm:prSet/>
      <dgm:spPr/>
      <dgm:t>
        <a:bodyPr/>
        <a:lstStyle/>
        <a:p>
          <a:endParaRPr lang="en-US" sz="1600"/>
        </a:p>
      </dgm:t>
    </dgm:pt>
    <dgm:pt modelId="{8BB286C9-2220-4453-997B-529620640083}" type="sibTrans" cxnId="{4AAB0DE1-B62F-45C6-9BCD-2FE566DE5F5F}">
      <dgm:prSet/>
      <dgm:spPr/>
      <dgm:t>
        <a:bodyPr/>
        <a:lstStyle/>
        <a:p>
          <a:endParaRPr lang="en-US" sz="1600"/>
        </a:p>
      </dgm:t>
    </dgm:pt>
    <dgm:pt modelId="{7ECED47E-CD0C-45B6-B823-EF15311FC51D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Expertise of working in Europe and South Asia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FB99EF2-78A3-4070-B757-AE9FDCF41F51}" type="parTrans" cxnId="{3F245CD3-E5D5-4433-90B5-307785915316}">
      <dgm:prSet/>
      <dgm:spPr/>
      <dgm:t>
        <a:bodyPr/>
        <a:lstStyle/>
        <a:p>
          <a:endParaRPr lang="en-US" sz="1600"/>
        </a:p>
      </dgm:t>
    </dgm:pt>
    <dgm:pt modelId="{26421243-1C98-4BCB-B1F0-D4168B6984DA}" type="sibTrans" cxnId="{3F245CD3-E5D5-4433-90B5-307785915316}">
      <dgm:prSet/>
      <dgm:spPr/>
      <dgm:t>
        <a:bodyPr/>
        <a:lstStyle/>
        <a:p>
          <a:endParaRPr lang="en-US" sz="1600"/>
        </a:p>
      </dgm:t>
    </dgm:pt>
    <dgm:pt modelId="{ED23E337-C637-43A6-8B95-0F9A3BD112F3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Experts have working experience with large multinational organisations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EB169B0-E813-4D44-9FEF-AAAC1A0E88EF}" type="parTrans" cxnId="{984D84F0-D709-4FBA-BF02-8046A4BC6EBF}">
      <dgm:prSet/>
      <dgm:spPr/>
      <dgm:t>
        <a:bodyPr/>
        <a:lstStyle/>
        <a:p>
          <a:endParaRPr lang="en-US" sz="1600"/>
        </a:p>
      </dgm:t>
    </dgm:pt>
    <dgm:pt modelId="{C39F2961-F431-4BBA-BFBB-D38A9898084B}" type="sibTrans" cxnId="{984D84F0-D709-4FBA-BF02-8046A4BC6EBF}">
      <dgm:prSet/>
      <dgm:spPr/>
      <dgm:t>
        <a:bodyPr/>
        <a:lstStyle/>
        <a:p>
          <a:endParaRPr lang="en-US" sz="1600"/>
        </a:p>
      </dgm:t>
    </dgm:pt>
    <dgm:pt modelId="{D139C609-0014-4E4A-9DFB-42A36AA60CFC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Experts are qualified assurer from GRI and Accountability UK 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04E9E97-A6BA-49CF-A21F-EC58A42D200D}" type="parTrans" cxnId="{C28E2DA6-B908-4E8A-8254-DA35228492D1}">
      <dgm:prSet/>
      <dgm:spPr/>
      <dgm:t>
        <a:bodyPr/>
        <a:lstStyle/>
        <a:p>
          <a:endParaRPr lang="en-US" sz="1600"/>
        </a:p>
      </dgm:t>
    </dgm:pt>
    <dgm:pt modelId="{25BD561E-CE15-4CC8-AAA7-6877701ACAB7}" type="sibTrans" cxnId="{C28E2DA6-B908-4E8A-8254-DA35228492D1}">
      <dgm:prSet/>
      <dgm:spPr/>
      <dgm:t>
        <a:bodyPr/>
        <a:lstStyle/>
        <a:p>
          <a:endParaRPr lang="en-US" sz="1600"/>
        </a:p>
      </dgm:t>
    </dgm:pt>
    <dgm:pt modelId="{16FD8437-6380-499F-AA83-D19C89B5AB9E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We have already worked for more than 300 assurances based out of Singapore, Malaysia, Indonesia and India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3F223FA-CCA6-4A5A-976A-952CB45EB0A3}" type="parTrans" cxnId="{5D60879B-7904-4F60-B055-1862E6A4637D}">
      <dgm:prSet/>
      <dgm:spPr/>
      <dgm:t>
        <a:bodyPr/>
        <a:lstStyle/>
        <a:p>
          <a:endParaRPr lang="en-US" sz="1600"/>
        </a:p>
      </dgm:t>
    </dgm:pt>
    <dgm:pt modelId="{CA553969-E362-4F13-9CE2-C628AED144F5}" type="sibTrans" cxnId="{5D60879B-7904-4F60-B055-1862E6A4637D}">
      <dgm:prSet/>
      <dgm:spPr/>
      <dgm:t>
        <a:bodyPr/>
        <a:lstStyle/>
        <a:p>
          <a:endParaRPr lang="en-US" sz="1600"/>
        </a:p>
      </dgm:t>
    </dgm:pt>
    <dgm:pt modelId="{EF0AEA47-78D1-4D44-89E4-CDF9595C0315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Combined manpower SR Asia group employees (Permanent: 30, Rolling basis: 50)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9904A66-25A0-4BD0-A8EC-674362230238}" type="parTrans" cxnId="{D5431B88-0107-4561-9C63-7EF2788B61ED}">
      <dgm:prSet/>
      <dgm:spPr/>
      <dgm:t>
        <a:bodyPr/>
        <a:lstStyle/>
        <a:p>
          <a:endParaRPr lang="en-US" sz="1600"/>
        </a:p>
      </dgm:t>
    </dgm:pt>
    <dgm:pt modelId="{0CCB4165-9B13-4EE4-BC8E-886CF0DC2B7C}" type="sibTrans" cxnId="{D5431B88-0107-4561-9C63-7EF2788B61ED}">
      <dgm:prSet/>
      <dgm:spPr/>
      <dgm:t>
        <a:bodyPr/>
        <a:lstStyle/>
        <a:p>
          <a:endParaRPr lang="en-US" sz="1600"/>
        </a:p>
      </dgm:t>
    </dgm:pt>
    <dgm:pt modelId="{8A6A9279-8A98-4C9A-A2EB-1A3FAE1B9C97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Submitted Application to list SR Asia at Social Stock Exchange at NSE and BSE India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77A8636-9190-4B8B-8020-5FBD308D6563}" type="parTrans" cxnId="{EDE21477-67FE-4155-B0F8-AB065F270075}">
      <dgm:prSet/>
      <dgm:spPr/>
      <dgm:t>
        <a:bodyPr/>
        <a:lstStyle/>
        <a:p>
          <a:endParaRPr lang="en-US" sz="1600"/>
        </a:p>
      </dgm:t>
    </dgm:pt>
    <dgm:pt modelId="{B80B6A35-79C3-4521-A0C6-FA460E2B3201}" type="sibTrans" cxnId="{EDE21477-67FE-4155-B0F8-AB065F270075}">
      <dgm:prSet/>
      <dgm:spPr/>
      <dgm:t>
        <a:bodyPr/>
        <a:lstStyle/>
        <a:p>
          <a:endParaRPr lang="en-US" sz="1600"/>
        </a:p>
      </dgm:t>
    </dgm:pt>
    <dgm:pt modelId="{A7BBFD5A-6E76-4F87-A1C6-BA08773160F9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SR Asia presence in 06 countries (Bangladesh, India, Indonesia, Malaysia, Philippines and Vietnam)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2E8F24C-E3D9-48C1-B7A9-964A5A8D3B4C}" type="parTrans" cxnId="{3B601E15-61E5-4827-8C72-760BD55D6044}">
      <dgm:prSet/>
      <dgm:spPr/>
      <dgm:t>
        <a:bodyPr/>
        <a:lstStyle/>
        <a:p>
          <a:endParaRPr lang="en-US" sz="1600"/>
        </a:p>
      </dgm:t>
    </dgm:pt>
    <dgm:pt modelId="{8A347F20-C4C9-486F-AE9F-3BEF77EE3EAB}" type="sibTrans" cxnId="{3B601E15-61E5-4827-8C72-760BD55D6044}">
      <dgm:prSet/>
      <dgm:spPr/>
      <dgm:t>
        <a:bodyPr/>
        <a:lstStyle/>
        <a:p>
          <a:endParaRPr lang="en-US" sz="1600"/>
        </a:p>
      </dgm:t>
    </dgm:pt>
    <dgm:pt modelId="{1592201C-FEE6-49C8-B27F-67C07BFBABB0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Member of Confederation of Indian Industry (CII), UN Global Compact (UNGC)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178B206-B2ED-430E-9D85-ED891080C7DE}" type="parTrans" cxnId="{A34D9DBC-5F48-484E-9B6E-D07644FECF39}">
      <dgm:prSet/>
      <dgm:spPr/>
      <dgm:t>
        <a:bodyPr/>
        <a:lstStyle/>
        <a:p>
          <a:endParaRPr lang="en-US" sz="1600"/>
        </a:p>
      </dgm:t>
    </dgm:pt>
    <dgm:pt modelId="{847B6105-10D2-40B4-A396-A1787FD9E7D6}" type="sibTrans" cxnId="{A34D9DBC-5F48-484E-9B6E-D07644FECF39}">
      <dgm:prSet/>
      <dgm:spPr/>
      <dgm:t>
        <a:bodyPr/>
        <a:lstStyle/>
        <a:p>
          <a:endParaRPr lang="en-US" sz="1600"/>
        </a:p>
      </dgm:t>
    </dgm:pt>
    <dgm:pt modelId="{CA8A964D-717C-489E-AC6A-0AC6D28CF661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Our focus areas are ESG, Climatic Change, Carbon footprint, GHG accounting advisory, research and assurance 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3B63F2D-04C6-44DA-B75E-FDC8D0E8792A}" type="parTrans" cxnId="{C91B9618-079B-4CC7-AA72-F26EC3CE989A}">
      <dgm:prSet/>
      <dgm:spPr/>
      <dgm:t>
        <a:bodyPr/>
        <a:lstStyle/>
        <a:p>
          <a:endParaRPr lang="en-US" sz="1600"/>
        </a:p>
      </dgm:t>
    </dgm:pt>
    <dgm:pt modelId="{B09EE2C1-8651-43A3-8C4B-E60B6EC91E2F}" type="sibTrans" cxnId="{C91B9618-079B-4CC7-AA72-F26EC3CE989A}">
      <dgm:prSet/>
      <dgm:spPr/>
      <dgm:t>
        <a:bodyPr/>
        <a:lstStyle/>
        <a:p>
          <a:endParaRPr lang="en-US" sz="1600"/>
        </a:p>
      </dgm:t>
    </dgm:pt>
    <dgm:pt modelId="{B802FAA0-A625-4848-A9D4-6A79A0773122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We have provided assurance services for sectors such as Banking, Oil and Gas, Mining and metal, Energy , Infrastructure etc10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BB934BB-104E-48DB-9C16-E80E518FD6EF}" type="parTrans" cxnId="{8C9F9D1C-ECB1-4562-A0C9-DE504DFA92B1}">
      <dgm:prSet/>
      <dgm:spPr/>
      <dgm:t>
        <a:bodyPr/>
        <a:lstStyle/>
        <a:p>
          <a:endParaRPr lang="en-US" sz="1600"/>
        </a:p>
      </dgm:t>
    </dgm:pt>
    <dgm:pt modelId="{D4CF8781-07DD-4C63-BB52-36591085AFFE}" type="sibTrans" cxnId="{8C9F9D1C-ECB1-4562-A0C9-DE504DFA92B1}">
      <dgm:prSet/>
      <dgm:spPr/>
      <dgm:t>
        <a:bodyPr/>
        <a:lstStyle/>
        <a:p>
          <a:endParaRPr lang="en-US" sz="1600"/>
        </a:p>
      </dgm:t>
    </dgm:pt>
    <dgm:pt modelId="{8302547F-20B3-4A2A-B320-A6106A1AAAE7}">
      <dgm:prSet custT="1"/>
      <dgm:spPr/>
      <dgm:t>
        <a:bodyPr/>
        <a:lstStyle/>
        <a:p>
          <a:r>
            <a:rPr lang="en-IN" sz="1200" dirty="0">
              <a:latin typeface="Segoe UI" panose="020B0502040204020203" pitchFamily="34" charset="0"/>
              <a:cs typeface="Segoe UI" panose="020B0502040204020203" pitchFamily="34" charset="0"/>
            </a:rPr>
            <a:t>Type of reports covered are Sustainability reporting, Integrated reporting, BRSR, Value Chain partners, CDP, TCFD IFR-1 and 2, TNFD etc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17623C4-06C1-4617-BE10-8A44DB0D6AA7}" type="parTrans" cxnId="{ED3DAED7-2C00-40C6-8736-BF9AE6E57865}">
      <dgm:prSet/>
      <dgm:spPr/>
      <dgm:t>
        <a:bodyPr/>
        <a:lstStyle/>
        <a:p>
          <a:endParaRPr lang="en-US" sz="1600"/>
        </a:p>
      </dgm:t>
    </dgm:pt>
    <dgm:pt modelId="{B7672A21-DDF3-458B-87B4-066AB9BA556D}" type="sibTrans" cxnId="{ED3DAED7-2C00-40C6-8736-BF9AE6E57865}">
      <dgm:prSet/>
      <dgm:spPr/>
      <dgm:t>
        <a:bodyPr/>
        <a:lstStyle/>
        <a:p>
          <a:endParaRPr lang="en-US" sz="1600"/>
        </a:p>
      </dgm:t>
    </dgm:pt>
    <dgm:pt modelId="{AF45DBC1-CB37-4D18-8F1B-D44162CB6329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MoU with IIT Madras COE division and Many universities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103BA8-95CA-49F5-9778-44F95E26031D}" type="parTrans" cxnId="{B1CBDAEB-A448-46E0-913C-C7503F66FC15}">
      <dgm:prSet/>
      <dgm:spPr/>
      <dgm:t>
        <a:bodyPr/>
        <a:lstStyle/>
        <a:p>
          <a:endParaRPr lang="en-US" sz="1600"/>
        </a:p>
      </dgm:t>
    </dgm:pt>
    <dgm:pt modelId="{AA261757-0A65-4436-90B9-21DA10BAE389}" type="sibTrans" cxnId="{B1CBDAEB-A448-46E0-913C-C7503F66FC15}">
      <dgm:prSet/>
      <dgm:spPr/>
      <dgm:t>
        <a:bodyPr/>
        <a:lstStyle/>
        <a:p>
          <a:endParaRPr lang="en-US" sz="1600"/>
        </a:p>
      </dgm:t>
    </dgm:pt>
    <dgm:pt modelId="{B435855E-5973-462B-B0AB-B2F1BB0AC72F}">
      <dgm:prSet custT="1"/>
      <dgm:spPr/>
      <dgm:t>
        <a:bodyPr/>
        <a:lstStyle/>
        <a:p>
          <a:r>
            <a:rPr lang="en-IN" sz="1400" dirty="0">
              <a:latin typeface="Segoe UI" panose="020B0502040204020203" pitchFamily="34" charset="0"/>
              <a:cs typeface="Segoe UI" panose="020B0502040204020203" pitchFamily="34" charset="0"/>
            </a:rPr>
            <a:t>ISO 9001: 2015 Certified</a:t>
          </a:r>
          <a:endParaRPr lang="en-US" sz="1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27FF789-EA53-4FC3-A939-532957ECAFB9}" type="parTrans" cxnId="{95870EC4-AA5B-416B-AA0D-EAD2138A6E2F}">
      <dgm:prSet/>
      <dgm:spPr/>
      <dgm:t>
        <a:bodyPr/>
        <a:lstStyle/>
        <a:p>
          <a:endParaRPr lang="en-US" sz="1600"/>
        </a:p>
      </dgm:t>
    </dgm:pt>
    <dgm:pt modelId="{8809B917-1ACC-48AB-824F-2498F1EC1AB6}" type="sibTrans" cxnId="{95870EC4-AA5B-416B-AA0D-EAD2138A6E2F}">
      <dgm:prSet/>
      <dgm:spPr/>
      <dgm:t>
        <a:bodyPr/>
        <a:lstStyle/>
        <a:p>
          <a:endParaRPr lang="en-US" sz="1600"/>
        </a:p>
      </dgm:t>
    </dgm:pt>
    <dgm:pt modelId="{397199A1-5F19-9B45-8D2B-8CFAD9527E8B}" type="pres">
      <dgm:prSet presAssocID="{BF9AA50A-0ACD-49B7-BEFD-F29D3CDDD06B}" presName="diagram" presStyleCnt="0">
        <dgm:presLayoutVars>
          <dgm:dir/>
          <dgm:resizeHandles val="exact"/>
        </dgm:presLayoutVars>
      </dgm:prSet>
      <dgm:spPr/>
    </dgm:pt>
    <dgm:pt modelId="{42A4C86E-B556-AD46-A0B4-7D4F373D21A0}" type="pres">
      <dgm:prSet presAssocID="{0FA76534-00ED-4909-9D0A-6E8A20F12DA1}" presName="node" presStyleLbl="node1" presStyleIdx="0" presStyleCnt="15">
        <dgm:presLayoutVars>
          <dgm:bulletEnabled val="1"/>
        </dgm:presLayoutVars>
      </dgm:prSet>
      <dgm:spPr/>
    </dgm:pt>
    <dgm:pt modelId="{3A9E8DD8-A8F6-F346-AEBB-FDCB37D4E2CB}" type="pres">
      <dgm:prSet presAssocID="{099299DC-EE77-49AD-91BE-DA0932235205}" presName="sibTrans" presStyleCnt="0"/>
      <dgm:spPr/>
    </dgm:pt>
    <dgm:pt modelId="{48F61CF4-7521-4B48-8950-4F43A30ED6F6}" type="pres">
      <dgm:prSet presAssocID="{96E3A8A7-CAE9-4560-BD52-E295E8DD3F61}" presName="node" presStyleLbl="node1" presStyleIdx="1" presStyleCnt="15">
        <dgm:presLayoutVars>
          <dgm:bulletEnabled val="1"/>
        </dgm:presLayoutVars>
      </dgm:prSet>
      <dgm:spPr/>
    </dgm:pt>
    <dgm:pt modelId="{8607C9C8-FBF3-5047-A0A7-7427131F1391}" type="pres">
      <dgm:prSet presAssocID="{8BB286C9-2220-4453-997B-529620640083}" presName="sibTrans" presStyleCnt="0"/>
      <dgm:spPr/>
    </dgm:pt>
    <dgm:pt modelId="{F0F4841C-D9D7-4A4D-957B-54A86AF9CDBA}" type="pres">
      <dgm:prSet presAssocID="{7ECED47E-CD0C-45B6-B823-EF15311FC51D}" presName="node" presStyleLbl="node1" presStyleIdx="2" presStyleCnt="15">
        <dgm:presLayoutVars>
          <dgm:bulletEnabled val="1"/>
        </dgm:presLayoutVars>
      </dgm:prSet>
      <dgm:spPr/>
    </dgm:pt>
    <dgm:pt modelId="{F3657401-A557-8547-BFC7-1F09265E7B5E}" type="pres">
      <dgm:prSet presAssocID="{26421243-1C98-4BCB-B1F0-D4168B6984DA}" presName="sibTrans" presStyleCnt="0"/>
      <dgm:spPr/>
    </dgm:pt>
    <dgm:pt modelId="{BBC2DBBA-0A60-C944-8A77-106AD41D5733}" type="pres">
      <dgm:prSet presAssocID="{ED23E337-C637-43A6-8B95-0F9A3BD112F3}" presName="node" presStyleLbl="node1" presStyleIdx="3" presStyleCnt="15">
        <dgm:presLayoutVars>
          <dgm:bulletEnabled val="1"/>
        </dgm:presLayoutVars>
      </dgm:prSet>
      <dgm:spPr/>
    </dgm:pt>
    <dgm:pt modelId="{924E4810-7157-2445-B8DB-06EE78AAC81E}" type="pres">
      <dgm:prSet presAssocID="{C39F2961-F431-4BBA-BFBB-D38A9898084B}" presName="sibTrans" presStyleCnt="0"/>
      <dgm:spPr/>
    </dgm:pt>
    <dgm:pt modelId="{F6D98DA5-2874-B648-8CBE-47AC9A634B8B}" type="pres">
      <dgm:prSet presAssocID="{D139C609-0014-4E4A-9DFB-42A36AA60CFC}" presName="node" presStyleLbl="node1" presStyleIdx="4" presStyleCnt="15">
        <dgm:presLayoutVars>
          <dgm:bulletEnabled val="1"/>
        </dgm:presLayoutVars>
      </dgm:prSet>
      <dgm:spPr/>
    </dgm:pt>
    <dgm:pt modelId="{174EF763-BEED-A94F-B8E3-264464A3BF11}" type="pres">
      <dgm:prSet presAssocID="{25BD561E-CE15-4CC8-AAA7-6877701ACAB7}" presName="sibTrans" presStyleCnt="0"/>
      <dgm:spPr/>
    </dgm:pt>
    <dgm:pt modelId="{F4E0B49C-8A4D-1A46-8F41-1C4DF1E00649}" type="pres">
      <dgm:prSet presAssocID="{16FD8437-6380-499F-AA83-D19C89B5AB9E}" presName="node" presStyleLbl="node1" presStyleIdx="5" presStyleCnt="15">
        <dgm:presLayoutVars>
          <dgm:bulletEnabled val="1"/>
        </dgm:presLayoutVars>
      </dgm:prSet>
      <dgm:spPr/>
    </dgm:pt>
    <dgm:pt modelId="{CF497B7C-893B-B94A-9B0C-AF9E8FB7F149}" type="pres">
      <dgm:prSet presAssocID="{CA553969-E362-4F13-9CE2-C628AED144F5}" presName="sibTrans" presStyleCnt="0"/>
      <dgm:spPr/>
    </dgm:pt>
    <dgm:pt modelId="{21B8EDC0-3EA0-8F4E-AF3C-4FFCAE59276A}" type="pres">
      <dgm:prSet presAssocID="{EF0AEA47-78D1-4D44-89E4-CDF9595C0315}" presName="node" presStyleLbl="node1" presStyleIdx="6" presStyleCnt="15">
        <dgm:presLayoutVars>
          <dgm:bulletEnabled val="1"/>
        </dgm:presLayoutVars>
      </dgm:prSet>
      <dgm:spPr/>
    </dgm:pt>
    <dgm:pt modelId="{B6801933-5045-B241-A783-D78088D0592A}" type="pres">
      <dgm:prSet presAssocID="{0CCB4165-9B13-4EE4-BC8E-886CF0DC2B7C}" presName="sibTrans" presStyleCnt="0"/>
      <dgm:spPr/>
    </dgm:pt>
    <dgm:pt modelId="{93FDE419-C710-1F48-9110-C33434934DD6}" type="pres">
      <dgm:prSet presAssocID="{8A6A9279-8A98-4C9A-A2EB-1A3FAE1B9C97}" presName="node" presStyleLbl="node1" presStyleIdx="7" presStyleCnt="15">
        <dgm:presLayoutVars>
          <dgm:bulletEnabled val="1"/>
        </dgm:presLayoutVars>
      </dgm:prSet>
      <dgm:spPr/>
    </dgm:pt>
    <dgm:pt modelId="{8130B26B-4837-ED4C-8BBF-B4E242CCF81A}" type="pres">
      <dgm:prSet presAssocID="{B80B6A35-79C3-4521-A0C6-FA460E2B3201}" presName="sibTrans" presStyleCnt="0"/>
      <dgm:spPr/>
    </dgm:pt>
    <dgm:pt modelId="{F5722A79-2FFE-044A-9F1C-34259A9E9D14}" type="pres">
      <dgm:prSet presAssocID="{A7BBFD5A-6E76-4F87-A1C6-BA08773160F9}" presName="node" presStyleLbl="node1" presStyleIdx="8" presStyleCnt="15">
        <dgm:presLayoutVars>
          <dgm:bulletEnabled val="1"/>
        </dgm:presLayoutVars>
      </dgm:prSet>
      <dgm:spPr/>
    </dgm:pt>
    <dgm:pt modelId="{19DEA4AF-95FF-4347-B5CA-AF5B043A1836}" type="pres">
      <dgm:prSet presAssocID="{8A347F20-C4C9-486F-AE9F-3BEF77EE3EAB}" presName="sibTrans" presStyleCnt="0"/>
      <dgm:spPr/>
    </dgm:pt>
    <dgm:pt modelId="{2B62F460-75E9-2246-A085-6E7C768B4CF2}" type="pres">
      <dgm:prSet presAssocID="{1592201C-FEE6-49C8-B27F-67C07BFBABB0}" presName="node" presStyleLbl="node1" presStyleIdx="9" presStyleCnt="15">
        <dgm:presLayoutVars>
          <dgm:bulletEnabled val="1"/>
        </dgm:presLayoutVars>
      </dgm:prSet>
      <dgm:spPr/>
    </dgm:pt>
    <dgm:pt modelId="{A40BF859-3B47-274E-BBF8-F5FDFBC954F1}" type="pres">
      <dgm:prSet presAssocID="{847B6105-10D2-40B4-A396-A1787FD9E7D6}" presName="sibTrans" presStyleCnt="0"/>
      <dgm:spPr/>
    </dgm:pt>
    <dgm:pt modelId="{D042F3D6-4498-9D47-A9C7-A97A82CE4725}" type="pres">
      <dgm:prSet presAssocID="{CA8A964D-717C-489E-AC6A-0AC6D28CF661}" presName="node" presStyleLbl="node1" presStyleIdx="10" presStyleCnt="15">
        <dgm:presLayoutVars>
          <dgm:bulletEnabled val="1"/>
        </dgm:presLayoutVars>
      </dgm:prSet>
      <dgm:spPr/>
    </dgm:pt>
    <dgm:pt modelId="{6CA0A094-E90D-DD4E-9F37-426A5F9434AA}" type="pres">
      <dgm:prSet presAssocID="{B09EE2C1-8651-43A3-8C4B-E60B6EC91E2F}" presName="sibTrans" presStyleCnt="0"/>
      <dgm:spPr/>
    </dgm:pt>
    <dgm:pt modelId="{3A7E75C7-E8B8-1B42-A46A-F1E2B2C0C6F5}" type="pres">
      <dgm:prSet presAssocID="{B802FAA0-A625-4848-A9D4-6A79A0773122}" presName="node" presStyleLbl="node1" presStyleIdx="11" presStyleCnt="15">
        <dgm:presLayoutVars>
          <dgm:bulletEnabled val="1"/>
        </dgm:presLayoutVars>
      </dgm:prSet>
      <dgm:spPr/>
    </dgm:pt>
    <dgm:pt modelId="{C8D47F1D-7A61-A549-97D7-75C1D77974C0}" type="pres">
      <dgm:prSet presAssocID="{D4CF8781-07DD-4C63-BB52-36591085AFFE}" presName="sibTrans" presStyleCnt="0"/>
      <dgm:spPr/>
    </dgm:pt>
    <dgm:pt modelId="{355F241F-066C-2C40-8E83-4F4CC06384E1}" type="pres">
      <dgm:prSet presAssocID="{8302547F-20B3-4A2A-B320-A6106A1AAAE7}" presName="node" presStyleLbl="node1" presStyleIdx="12" presStyleCnt="15">
        <dgm:presLayoutVars>
          <dgm:bulletEnabled val="1"/>
        </dgm:presLayoutVars>
      </dgm:prSet>
      <dgm:spPr/>
    </dgm:pt>
    <dgm:pt modelId="{51BCB2F4-EB0F-E74F-954A-3C491526CE22}" type="pres">
      <dgm:prSet presAssocID="{B7672A21-DDF3-458B-87B4-066AB9BA556D}" presName="sibTrans" presStyleCnt="0"/>
      <dgm:spPr/>
    </dgm:pt>
    <dgm:pt modelId="{1F553523-A687-B24F-8EAE-7C54518F7426}" type="pres">
      <dgm:prSet presAssocID="{AF45DBC1-CB37-4D18-8F1B-D44162CB6329}" presName="node" presStyleLbl="node1" presStyleIdx="13" presStyleCnt="15">
        <dgm:presLayoutVars>
          <dgm:bulletEnabled val="1"/>
        </dgm:presLayoutVars>
      </dgm:prSet>
      <dgm:spPr/>
    </dgm:pt>
    <dgm:pt modelId="{4E5F1192-E652-0142-9572-F93DFB1CE679}" type="pres">
      <dgm:prSet presAssocID="{AA261757-0A65-4436-90B9-21DA10BAE389}" presName="sibTrans" presStyleCnt="0"/>
      <dgm:spPr/>
    </dgm:pt>
    <dgm:pt modelId="{369E67B4-D063-7147-93BA-7EBC86DB2261}" type="pres">
      <dgm:prSet presAssocID="{B435855E-5973-462B-B0AB-B2F1BB0AC72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3B601E15-61E5-4827-8C72-760BD55D6044}" srcId="{BF9AA50A-0ACD-49B7-BEFD-F29D3CDDD06B}" destId="{A7BBFD5A-6E76-4F87-A1C6-BA08773160F9}" srcOrd="8" destOrd="0" parTransId="{B2E8F24C-E3D9-48C1-B7A9-964A5A8D3B4C}" sibTransId="{8A347F20-C4C9-486F-AE9F-3BEF77EE3EAB}"/>
    <dgm:cxn modelId="{C91B9618-079B-4CC7-AA72-F26EC3CE989A}" srcId="{BF9AA50A-0ACD-49B7-BEFD-F29D3CDDD06B}" destId="{CA8A964D-717C-489E-AC6A-0AC6D28CF661}" srcOrd="10" destOrd="0" parTransId="{23B63F2D-04C6-44DA-B75E-FDC8D0E8792A}" sibTransId="{B09EE2C1-8651-43A3-8C4B-E60B6EC91E2F}"/>
    <dgm:cxn modelId="{BB23A018-90DE-CD4E-9B5C-53DC262079E2}" type="presOf" srcId="{8302547F-20B3-4A2A-B320-A6106A1AAAE7}" destId="{355F241F-066C-2C40-8E83-4F4CC06384E1}" srcOrd="0" destOrd="0" presId="urn:microsoft.com/office/officeart/2005/8/layout/default"/>
    <dgm:cxn modelId="{8C9F9D1C-ECB1-4562-A0C9-DE504DFA92B1}" srcId="{BF9AA50A-0ACD-49B7-BEFD-F29D3CDDD06B}" destId="{B802FAA0-A625-4848-A9D4-6A79A0773122}" srcOrd="11" destOrd="0" parTransId="{3BB934BB-104E-48DB-9C16-E80E518FD6EF}" sibTransId="{D4CF8781-07DD-4C63-BB52-36591085AFFE}"/>
    <dgm:cxn modelId="{79C73E20-825D-EB42-A54B-7BED0722313E}" type="presOf" srcId="{B435855E-5973-462B-B0AB-B2F1BB0AC72F}" destId="{369E67B4-D063-7147-93BA-7EBC86DB2261}" srcOrd="0" destOrd="0" presId="urn:microsoft.com/office/officeart/2005/8/layout/default"/>
    <dgm:cxn modelId="{52B82628-906F-1345-A419-950C6D92D357}" type="presOf" srcId="{CA8A964D-717C-489E-AC6A-0AC6D28CF661}" destId="{D042F3D6-4498-9D47-A9C7-A97A82CE4725}" srcOrd="0" destOrd="0" presId="urn:microsoft.com/office/officeart/2005/8/layout/default"/>
    <dgm:cxn modelId="{9BC9C338-BC6B-AC45-90BB-C5CFEDEB720F}" type="presOf" srcId="{0FA76534-00ED-4909-9D0A-6E8A20F12DA1}" destId="{42A4C86E-B556-AD46-A0B4-7D4F373D21A0}" srcOrd="0" destOrd="0" presId="urn:microsoft.com/office/officeart/2005/8/layout/default"/>
    <dgm:cxn modelId="{D7E23E3C-8BEC-FF4F-819A-9CF1D3AAA6A0}" type="presOf" srcId="{8A6A9279-8A98-4C9A-A2EB-1A3FAE1B9C97}" destId="{93FDE419-C710-1F48-9110-C33434934DD6}" srcOrd="0" destOrd="0" presId="urn:microsoft.com/office/officeart/2005/8/layout/default"/>
    <dgm:cxn modelId="{1BD2076A-A197-446C-92A7-E17D9A3FF3E7}" srcId="{BF9AA50A-0ACD-49B7-BEFD-F29D3CDDD06B}" destId="{0FA76534-00ED-4909-9D0A-6E8A20F12DA1}" srcOrd="0" destOrd="0" parTransId="{8F99E8EE-75ED-4A71-A671-1AD313DADB50}" sibTransId="{099299DC-EE77-49AD-91BE-DA0932235205}"/>
    <dgm:cxn modelId="{922A954E-03D8-CE49-95F5-978ACC5B5448}" type="presOf" srcId="{96E3A8A7-CAE9-4560-BD52-E295E8DD3F61}" destId="{48F61CF4-7521-4B48-8950-4F43A30ED6F6}" srcOrd="0" destOrd="0" presId="urn:microsoft.com/office/officeart/2005/8/layout/default"/>
    <dgm:cxn modelId="{EDE21477-67FE-4155-B0F8-AB065F270075}" srcId="{BF9AA50A-0ACD-49B7-BEFD-F29D3CDDD06B}" destId="{8A6A9279-8A98-4C9A-A2EB-1A3FAE1B9C97}" srcOrd="7" destOrd="0" parTransId="{977A8636-9190-4B8B-8020-5FBD308D6563}" sibTransId="{B80B6A35-79C3-4521-A0C6-FA460E2B3201}"/>
    <dgm:cxn modelId="{F0CB1D7C-B1F6-6343-BADF-BAC6869ED8A9}" type="presOf" srcId="{7ECED47E-CD0C-45B6-B823-EF15311FC51D}" destId="{F0F4841C-D9D7-4A4D-957B-54A86AF9CDBA}" srcOrd="0" destOrd="0" presId="urn:microsoft.com/office/officeart/2005/8/layout/default"/>
    <dgm:cxn modelId="{11416085-1894-4644-8EC5-0AB8B4F61B9A}" type="presOf" srcId="{D139C609-0014-4E4A-9DFB-42A36AA60CFC}" destId="{F6D98DA5-2874-B648-8CBE-47AC9A634B8B}" srcOrd="0" destOrd="0" presId="urn:microsoft.com/office/officeart/2005/8/layout/default"/>
    <dgm:cxn modelId="{D5431B88-0107-4561-9C63-7EF2788B61ED}" srcId="{BF9AA50A-0ACD-49B7-BEFD-F29D3CDDD06B}" destId="{EF0AEA47-78D1-4D44-89E4-CDF9595C0315}" srcOrd="6" destOrd="0" parTransId="{79904A66-25A0-4BD0-A8EC-674362230238}" sibTransId="{0CCB4165-9B13-4EE4-BC8E-886CF0DC2B7C}"/>
    <dgm:cxn modelId="{A644F08C-80A0-2345-A9E8-1123B325433F}" type="presOf" srcId="{A7BBFD5A-6E76-4F87-A1C6-BA08773160F9}" destId="{F5722A79-2FFE-044A-9F1C-34259A9E9D14}" srcOrd="0" destOrd="0" presId="urn:microsoft.com/office/officeart/2005/8/layout/default"/>
    <dgm:cxn modelId="{555E1693-8145-3F47-9C66-1C4D70A6B38A}" type="presOf" srcId="{1592201C-FEE6-49C8-B27F-67C07BFBABB0}" destId="{2B62F460-75E9-2246-A085-6E7C768B4CF2}" srcOrd="0" destOrd="0" presId="urn:microsoft.com/office/officeart/2005/8/layout/default"/>
    <dgm:cxn modelId="{6F386697-0686-9D4D-9F86-25FBB3923B8E}" type="presOf" srcId="{AF45DBC1-CB37-4D18-8F1B-D44162CB6329}" destId="{1F553523-A687-B24F-8EAE-7C54518F7426}" srcOrd="0" destOrd="0" presId="urn:microsoft.com/office/officeart/2005/8/layout/default"/>
    <dgm:cxn modelId="{5D60879B-7904-4F60-B055-1862E6A4637D}" srcId="{BF9AA50A-0ACD-49B7-BEFD-F29D3CDDD06B}" destId="{16FD8437-6380-499F-AA83-D19C89B5AB9E}" srcOrd="5" destOrd="0" parTransId="{D3F223FA-CCA6-4A5A-976A-952CB45EB0A3}" sibTransId="{CA553969-E362-4F13-9CE2-C628AED144F5}"/>
    <dgm:cxn modelId="{1A92419C-A7A1-A547-B6BB-6C40544B9974}" type="presOf" srcId="{B802FAA0-A625-4848-A9D4-6A79A0773122}" destId="{3A7E75C7-E8B8-1B42-A46A-F1E2B2C0C6F5}" srcOrd="0" destOrd="0" presId="urn:microsoft.com/office/officeart/2005/8/layout/default"/>
    <dgm:cxn modelId="{019028A1-CE14-CF4E-8A95-77C61D52E211}" type="presOf" srcId="{BF9AA50A-0ACD-49B7-BEFD-F29D3CDDD06B}" destId="{397199A1-5F19-9B45-8D2B-8CFAD9527E8B}" srcOrd="0" destOrd="0" presId="urn:microsoft.com/office/officeart/2005/8/layout/default"/>
    <dgm:cxn modelId="{C28E2DA6-B908-4E8A-8254-DA35228492D1}" srcId="{BF9AA50A-0ACD-49B7-BEFD-F29D3CDDD06B}" destId="{D139C609-0014-4E4A-9DFB-42A36AA60CFC}" srcOrd="4" destOrd="0" parTransId="{D04E9E97-A6BA-49CF-A21F-EC58A42D200D}" sibTransId="{25BD561E-CE15-4CC8-AAA7-6877701ACAB7}"/>
    <dgm:cxn modelId="{A34D9DBC-5F48-484E-9B6E-D07644FECF39}" srcId="{BF9AA50A-0ACD-49B7-BEFD-F29D3CDDD06B}" destId="{1592201C-FEE6-49C8-B27F-67C07BFBABB0}" srcOrd="9" destOrd="0" parTransId="{D178B206-B2ED-430E-9D85-ED891080C7DE}" sibTransId="{847B6105-10D2-40B4-A396-A1787FD9E7D6}"/>
    <dgm:cxn modelId="{95870EC4-AA5B-416B-AA0D-EAD2138A6E2F}" srcId="{BF9AA50A-0ACD-49B7-BEFD-F29D3CDDD06B}" destId="{B435855E-5973-462B-B0AB-B2F1BB0AC72F}" srcOrd="14" destOrd="0" parTransId="{627FF789-EA53-4FC3-A939-532957ECAFB9}" sibTransId="{8809B917-1ACC-48AB-824F-2498F1EC1AB6}"/>
    <dgm:cxn modelId="{C01CFFCE-B87F-D942-9849-BCFBF0CF2BD3}" type="presOf" srcId="{ED23E337-C637-43A6-8B95-0F9A3BD112F3}" destId="{BBC2DBBA-0A60-C944-8A77-106AD41D5733}" srcOrd="0" destOrd="0" presId="urn:microsoft.com/office/officeart/2005/8/layout/default"/>
    <dgm:cxn modelId="{3F245CD3-E5D5-4433-90B5-307785915316}" srcId="{BF9AA50A-0ACD-49B7-BEFD-F29D3CDDD06B}" destId="{7ECED47E-CD0C-45B6-B823-EF15311FC51D}" srcOrd="2" destOrd="0" parTransId="{DFB99EF2-78A3-4070-B757-AE9FDCF41F51}" sibTransId="{26421243-1C98-4BCB-B1F0-D4168B6984DA}"/>
    <dgm:cxn modelId="{ED3DAED7-2C00-40C6-8736-BF9AE6E57865}" srcId="{BF9AA50A-0ACD-49B7-BEFD-F29D3CDDD06B}" destId="{8302547F-20B3-4A2A-B320-A6106A1AAAE7}" srcOrd="12" destOrd="0" parTransId="{317623C4-06C1-4617-BE10-8A44DB0D6AA7}" sibTransId="{B7672A21-DDF3-458B-87B4-066AB9BA556D}"/>
    <dgm:cxn modelId="{4AAB0DE1-B62F-45C6-9BCD-2FE566DE5F5F}" srcId="{BF9AA50A-0ACD-49B7-BEFD-F29D3CDDD06B}" destId="{96E3A8A7-CAE9-4560-BD52-E295E8DD3F61}" srcOrd="1" destOrd="0" parTransId="{769B5847-3B9D-4530-9098-48D88753A4F8}" sibTransId="{8BB286C9-2220-4453-997B-529620640083}"/>
    <dgm:cxn modelId="{A40976E5-D792-2941-946B-455589B4EB49}" type="presOf" srcId="{16FD8437-6380-499F-AA83-D19C89B5AB9E}" destId="{F4E0B49C-8A4D-1A46-8F41-1C4DF1E00649}" srcOrd="0" destOrd="0" presId="urn:microsoft.com/office/officeart/2005/8/layout/default"/>
    <dgm:cxn modelId="{B1CBDAEB-A448-46E0-913C-C7503F66FC15}" srcId="{BF9AA50A-0ACD-49B7-BEFD-F29D3CDDD06B}" destId="{AF45DBC1-CB37-4D18-8F1B-D44162CB6329}" srcOrd="13" destOrd="0" parTransId="{02103BA8-95CA-49F5-9778-44F95E26031D}" sibTransId="{AA261757-0A65-4436-90B9-21DA10BAE389}"/>
    <dgm:cxn modelId="{984D84F0-D709-4FBA-BF02-8046A4BC6EBF}" srcId="{BF9AA50A-0ACD-49B7-BEFD-F29D3CDDD06B}" destId="{ED23E337-C637-43A6-8B95-0F9A3BD112F3}" srcOrd="3" destOrd="0" parTransId="{1EB169B0-E813-4D44-9FEF-AAAC1A0E88EF}" sibTransId="{C39F2961-F431-4BBA-BFBB-D38A9898084B}"/>
    <dgm:cxn modelId="{7AAF89F2-7447-594E-A12D-C59268AAEB80}" type="presOf" srcId="{EF0AEA47-78D1-4D44-89E4-CDF9595C0315}" destId="{21B8EDC0-3EA0-8F4E-AF3C-4FFCAE59276A}" srcOrd="0" destOrd="0" presId="urn:microsoft.com/office/officeart/2005/8/layout/default"/>
    <dgm:cxn modelId="{05C1BDD2-2EC8-0C49-851E-10FDFD9AD750}" type="presParOf" srcId="{397199A1-5F19-9B45-8D2B-8CFAD9527E8B}" destId="{42A4C86E-B556-AD46-A0B4-7D4F373D21A0}" srcOrd="0" destOrd="0" presId="urn:microsoft.com/office/officeart/2005/8/layout/default"/>
    <dgm:cxn modelId="{1AA134D4-A5FD-1D45-AFDB-5549E6CF3440}" type="presParOf" srcId="{397199A1-5F19-9B45-8D2B-8CFAD9527E8B}" destId="{3A9E8DD8-A8F6-F346-AEBB-FDCB37D4E2CB}" srcOrd="1" destOrd="0" presId="urn:microsoft.com/office/officeart/2005/8/layout/default"/>
    <dgm:cxn modelId="{0E7FDCE4-A80F-DC49-BE4B-47DE71CD7628}" type="presParOf" srcId="{397199A1-5F19-9B45-8D2B-8CFAD9527E8B}" destId="{48F61CF4-7521-4B48-8950-4F43A30ED6F6}" srcOrd="2" destOrd="0" presId="urn:microsoft.com/office/officeart/2005/8/layout/default"/>
    <dgm:cxn modelId="{A36891FC-031C-FE48-9AF0-05DA286207DD}" type="presParOf" srcId="{397199A1-5F19-9B45-8D2B-8CFAD9527E8B}" destId="{8607C9C8-FBF3-5047-A0A7-7427131F1391}" srcOrd="3" destOrd="0" presId="urn:microsoft.com/office/officeart/2005/8/layout/default"/>
    <dgm:cxn modelId="{8218D584-A3BC-4442-89D7-266878BB2B6A}" type="presParOf" srcId="{397199A1-5F19-9B45-8D2B-8CFAD9527E8B}" destId="{F0F4841C-D9D7-4A4D-957B-54A86AF9CDBA}" srcOrd="4" destOrd="0" presId="urn:microsoft.com/office/officeart/2005/8/layout/default"/>
    <dgm:cxn modelId="{9B5461CB-F6AB-164B-9C51-06657212C3E5}" type="presParOf" srcId="{397199A1-5F19-9B45-8D2B-8CFAD9527E8B}" destId="{F3657401-A557-8547-BFC7-1F09265E7B5E}" srcOrd="5" destOrd="0" presId="urn:microsoft.com/office/officeart/2005/8/layout/default"/>
    <dgm:cxn modelId="{E19C35B9-F209-174A-8C7D-F23504F3DFD3}" type="presParOf" srcId="{397199A1-5F19-9B45-8D2B-8CFAD9527E8B}" destId="{BBC2DBBA-0A60-C944-8A77-106AD41D5733}" srcOrd="6" destOrd="0" presId="urn:microsoft.com/office/officeart/2005/8/layout/default"/>
    <dgm:cxn modelId="{59D4F8EF-DC2C-D146-9346-98FF9598CDD6}" type="presParOf" srcId="{397199A1-5F19-9B45-8D2B-8CFAD9527E8B}" destId="{924E4810-7157-2445-B8DB-06EE78AAC81E}" srcOrd="7" destOrd="0" presId="urn:microsoft.com/office/officeart/2005/8/layout/default"/>
    <dgm:cxn modelId="{A248BEDE-FBD4-3543-91EA-EBABD05B6E76}" type="presParOf" srcId="{397199A1-5F19-9B45-8D2B-8CFAD9527E8B}" destId="{F6D98DA5-2874-B648-8CBE-47AC9A634B8B}" srcOrd="8" destOrd="0" presId="urn:microsoft.com/office/officeart/2005/8/layout/default"/>
    <dgm:cxn modelId="{FB4D4E7D-4606-A048-AA79-2F388BDDAA33}" type="presParOf" srcId="{397199A1-5F19-9B45-8D2B-8CFAD9527E8B}" destId="{174EF763-BEED-A94F-B8E3-264464A3BF11}" srcOrd="9" destOrd="0" presId="urn:microsoft.com/office/officeart/2005/8/layout/default"/>
    <dgm:cxn modelId="{22DF009C-2D7E-F841-A4E7-0DDA2069FD4B}" type="presParOf" srcId="{397199A1-5F19-9B45-8D2B-8CFAD9527E8B}" destId="{F4E0B49C-8A4D-1A46-8F41-1C4DF1E00649}" srcOrd="10" destOrd="0" presId="urn:microsoft.com/office/officeart/2005/8/layout/default"/>
    <dgm:cxn modelId="{46D0A88A-2BC1-1346-96F4-9F8A48BC5685}" type="presParOf" srcId="{397199A1-5F19-9B45-8D2B-8CFAD9527E8B}" destId="{CF497B7C-893B-B94A-9B0C-AF9E8FB7F149}" srcOrd="11" destOrd="0" presId="urn:microsoft.com/office/officeart/2005/8/layout/default"/>
    <dgm:cxn modelId="{4C739617-743A-C247-89B6-1B2B185B05B4}" type="presParOf" srcId="{397199A1-5F19-9B45-8D2B-8CFAD9527E8B}" destId="{21B8EDC0-3EA0-8F4E-AF3C-4FFCAE59276A}" srcOrd="12" destOrd="0" presId="urn:microsoft.com/office/officeart/2005/8/layout/default"/>
    <dgm:cxn modelId="{38395D60-F920-084B-8D66-C7E362C7B6E2}" type="presParOf" srcId="{397199A1-5F19-9B45-8D2B-8CFAD9527E8B}" destId="{B6801933-5045-B241-A783-D78088D0592A}" srcOrd="13" destOrd="0" presId="urn:microsoft.com/office/officeart/2005/8/layout/default"/>
    <dgm:cxn modelId="{C893BA67-73F4-A748-966A-78F65BEAC86F}" type="presParOf" srcId="{397199A1-5F19-9B45-8D2B-8CFAD9527E8B}" destId="{93FDE419-C710-1F48-9110-C33434934DD6}" srcOrd="14" destOrd="0" presId="urn:microsoft.com/office/officeart/2005/8/layout/default"/>
    <dgm:cxn modelId="{996A61A5-9EDD-1C4A-8125-5C889CAA5F8E}" type="presParOf" srcId="{397199A1-5F19-9B45-8D2B-8CFAD9527E8B}" destId="{8130B26B-4837-ED4C-8BBF-B4E242CCF81A}" srcOrd="15" destOrd="0" presId="urn:microsoft.com/office/officeart/2005/8/layout/default"/>
    <dgm:cxn modelId="{BC3A1B29-94B0-0243-B4A5-42B28DC81A95}" type="presParOf" srcId="{397199A1-5F19-9B45-8D2B-8CFAD9527E8B}" destId="{F5722A79-2FFE-044A-9F1C-34259A9E9D14}" srcOrd="16" destOrd="0" presId="urn:microsoft.com/office/officeart/2005/8/layout/default"/>
    <dgm:cxn modelId="{CC0A63B2-F04B-1649-A60C-FE84217FABCB}" type="presParOf" srcId="{397199A1-5F19-9B45-8D2B-8CFAD9527E8B}" destId="{19DEA4AF-95FF-4347-B5CA-AF5B043A1836}" srcOrd="17" destOrd="0" presId="urn:microsoft.com/office/officeart/2005/8/layout/default"/>
    <dgm:cxn modelId="{FA53DFAB-74E6-8D4E-9524-B5D2D20D4F7F}" type="presParOf" srcId="{397199A1-5F19-9B45-8D2B-8CFAD9527E8B}" destId="{2B62F460-75E9-2246-A085-6E7C768B4CF2}" srcOrd="18" destOrd="0" presId="urn:microsoft.com/office/officeart/2005/8/layout/default"/>
    <dgm:cxn modelId="{7FDF4710-C887-144E-9A33-C3EB50401310}" type="presParOf" srcId="{397199A1-5F19-9B45-8D2B-8CFAD9527E8B}" destId="{A40BF859-3B47-274E-BBF8-F5FDFBC954F1}" srcOrd="19" destOrd="0" presId="urn:microsoft.com/office/officeart/2005/8/layout/default"/>
    <dgm:cxn modelId="{5C7EA738-C36C-104A-A1DC-1D70A4EE6D9F}" type="presParOf" srcId="{397199A1-5F19-9B45-8D2B-8CFAD9527E8B}" destId="{D042F3D6-4498-9D47-A9C7-A97A82CE4725}" srcOrd="20" destOrd="0" presId="urn:microsoft.com/office/officeart/2005/8/layout/default"/>
    <dgm:cxn modelId="{F97E2A24-E163-5548-9E94-C336EC608E5C}" type="presParOf" srcId="{397199A1-5F19-9B45-8D2B-8CFAD9527E8B}" destId="{6CA0A094-E90D-DD4E-9F37-426A5F9434AA}" srcOrd="21" destOrd="0" presId="urn:microsoft.com/office/officeart/2005/8/layout/default"/>
    <dgm:cxn modelId="{A4BD8A8F-B85B-EA45-8FFE-322169878617}" type="presParOf" srcId="{397199A1-5F19-9B45-8D2B-8CFAD9527E8B}" destId="{3A7E75C7-E8B8-1B42-A46A-F1E2B2C0C6F5}" srcOrd="22" destOrd="0" presId="urn:microsoft.com/office/officeart/2005/8/layout/default"/>
    <dgm:cxn modelId="{F9C22E48-0B92-2F48-8384-2F0B406C8719}" type="presParOf" srcId="{397199A1-5F19-9B45-8D2B-8CFAD9527E8B}" destId="{C8D47F1D-7A61-A549-97D7-75C1D77974C0}" srcOrd="23" destOrd="0" presId="urn:microsoft.com/office/officeart/2005/8/layout/default"/>
    <dgm:cxn modelId="{A44F8673-9B73-C94A-9D48-4250D935F87C}" type="presParOf" srcId="{397199A1-5F19-9B45-8D2B-8CFAD9527E8B}" destId="{355F241F-066C-2C40-8E83-4F4CC06384E1}" srcOrd="24" destOrd="0" presId="urn:microsoft.com/office/officeart/2005/8/layout/default"/>
    <dgm:cxn modelId="{B627D182-6CC0-C940-9A80-644B04CD06F9}" type="presParOf" srcId="{397199A1-5F19-9B45-8D2B-8CFAD9527E8B}" destId="{51BCB2F4-EB0F-E74F-954A-3C491526CE22}" srcOrd="25" destOrd="0" presId="urn:microsoft.com/office/officeart/2005/8/layout/default"/>
    <dgm:cxn modelId="{7B06E60D-5982-3B47-9371-02BB3ED6ECC3}" type="presParOf" srcId="{397199A1-5F19-9B45-8D2B-8CFAD9527E8B}" destId="{1F553523-A687-B24F-8EAE-7C54518F7426}" srcOrd="26" destOrd="0" presId="urn:microsoft.com/office/officeart/2005/8/layout/default"/>
    <dgm:cxn modelId="{93A2EEE0-6ED3-8641-ACED-EB67B5D90D6B}" type="presParOf" srcId="{397199A1-5F19-9B45-8D2B-8CFAD9527E8B}" destId="{4E5F1192-E652-0142-9572-F93DFB1CE679}" srcOrd="27" destOrd="0" presId="urn:microsoft.com/office/officeart/2005/8/layout/default"/>
    <dgm:cxn modelId="{E71B63FE-B9A2-2C46-92F6-C2BB168434AB}" type="presParOf" srcId="{397199A1-5F19-9B45-8D2B-8CFAD9527E8B}" destId="{369E67B4-D063-7147-93BA-7EBC86DB2261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17227-8697-3C48-B319-FA1B059557E9}">
      <dsp:nvSpPr>
        <dsp:cNvPr id="0" name=""/>
        <dsp:cNvSpPr/>
      </dsp:nvSpPr>
      <dsp:spPr>
        <a:xfrm>
          <a:off x="0" y="273136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latin typeface="Segoe UI" panose="020B0502040204020203" pitchFamily="34" charset="0"/>
              <a:cs typeface="Segoe UI" panose="020B0502040204020203" pitchFamily="34" charset="0"/>
            </a:rPr>
            <a:t>Enhanced credibility and trust with stakeholders through third-party verification of sustainability disclosures.</a:t>
          </a:r>
          <a:endParaRPr lang="en-US" sz="11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273136"/>
        <a:ext cx="10515600" cy="476437"/>
      </dsp:txXfrm>
    </dsp:sp>
    <dsp:sp modelId="{073F5486-7A3F-EA42-93F4-E0FE86DE3359}">
      <dsp:nvSpPr>
        <dsp:cNvPr id="0" name=""/>
        <dsp:cNvSpPr/>
      </dsp:nvSpPr>
      <dsp:spPr>
        <a:xfrm>
          <a:off x="525780" y="110776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Improved Transparency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126628"/>
        <a:ext cx="7329216" cy="293016"/>
      </dsp:txXfrm>
    </dsp:sp>
    <dsp:sp modelId="{CD85E392-6CA3-554C-9806-4A2DD3121938}">
      <dsp:nvSpPr>
        <dsp:cNvPr id="0" name=""/>
        <dsp:cNvSpPr/>
      </dsp:nvSpPr>
      <dsp:spPr>
        <a:xfrm>
          <a:off x="0" y="971334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23433"/>
              <a:satOff val="4942"/>
              <a:lumOff val="3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Ensure alignment with SEBI’s BRSR requirements, reducing compliance risks.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971334"/>
        <a:ext cx="10515600" cy="476437"/>
      </dsp:txXfrm>
    </dsp:sp>
    <dsp:sp modelId="{95FD9BA8-8743-1444-AE1B-161806C628BB}">
      <dsp:nvSpPr>
        <dsp:cNvPr id="0" name=""/>
        <dsp:cNvSpPr/>
      </dsp:nvSpPr>
      <dsp:spPr>
        <a:xfrm>
          <a:off x="525780" y="808974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823433"/>
                <a:satOff val="4942"/>
                <a:lumOff val="3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23433"/>
                <a:satOff val="4942"/>
                <a:lumOff val="3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23433"/>
                <a:satOff val="4942"/>
                <a:lumOff val="3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Regulatory Compliance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824826"/>
        <a:ext cx="7329216" cy="293016"/>
      </dsp:txXfrm>
    </dsp:sp>
    <dsp:sp modelId="{930B4386-159B-9E4F-8F57-0D820F1EDBEA}">
      <dsp:nvSpPr>
        <dsp:cNvPr id="0" name=""/>
        <dsp:cNvSpPr/>
      </dsp:nvSpPr>
      <dsp:spPr>
        <a:xfrm>
          <a:off x="0" y="1669531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46865"/>
              <a:satOff val="9885"/>
              <a:lumOff val="7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Identify and address potential risks related to ESG performance, including environmental impacts and governance issues.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1669531"/>
        <a:ext cx="10515600" cy="476437"/>
      </dsp:txXfrm>
    </dsp:sp>
    <dsp:sp modelId="{14E79E7E-F2FE-E24F-973F-5276A673F3D1}">
      <dsp:nvSpPr>
        <dsp:cNvPr id="0" name=""/>
        <dsp:cNvSpPr/>
      </dsp:nvSpPr>
      <dsp:spPr>
        <a:xfrm>
          <a:off x="525780" y="1507171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1646865"/>
                <a:satOff val="9885"/>
                <a:lumOff val="7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46865"/>
                <a:satOff val="9885"/>
                <a:lumOff val="7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46865"/>
                <a:satOff val="9885"/>
                <a:lumOff val="7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Risk Mitigation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1523023"/>
        <a:ext cx="7329216" cy="293016"/>
      </dsp:txXfrm>
    </dsp:sp>
    <dsp:sp modelId="{6A8D7750-D605-A541-A090-07C62297709E}">
      <dsp:nvSpPr>
        <dsp:cNvPr id="0" name=""/>
        <dsp:cNvSpPr/>
      </dsp:nvSpPr>
      <dsp:spPr>
        <a:xfrm>
          <a:off x="0" y="2367729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470298"/>
              <a:satOff val="14827"/>
              <a:lumOff val="112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>
              <a:latin typeface="Segoe UI" panose="020B0502040204020203" pitchFamily="34" charset="0"/>
              <a:cs typeface="Segoe UI" panose="020B0502040204020203" pitchFamily="34" charset="0"/>
            </a:rPr>
            <a:t>Assurance ensures that company’s reports align with international standards like GRI, CDP, TCFD, and TNFD, enhancing global recognition.</a:t>
          </a:r>
          <a:endParaRPr lang="en-US" sz="11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2367729"/>
        <a:ext cx="10515600" cy="476437"/>
      </dsp:txXfrm>
    </dsp:sp>
    <dsp:sp modelId="{705197A8-E7F2-404F-8703-212F430DBCCC}">
      <dsp:nvSpPr>
        <dsp:cNvPr id="0" name=""/>
        <dsp:cNvSpPr/>
      </dsp:nvSpPr>
      <dsp:spPr>
        <a:xfrm>
          <a:off x="525780" y="2205369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2470298"/>
                <a:satOff val="14827"/>
                <a:lumOff val="112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298"/>
                <a:satOff val="14827"/>
                <a:lumOff val="112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298"/>
                <a:satOff val="14827"/>
                <a:lumOff val="112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Global Standards Alignment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2221221"/>
        <a:ext cx="7329216" cy="293016"/>
      </dsp:txXfrm>
    </dsp:sp>
    <dsp:sp modelId="{3BAC1439-BDA7-B047-B214-F3151ECE8BA3}">
      <dsp:nvSpPr>
        <dsp:cNvPr id="0" name=""/>
        <dsp:cNvSpPr/>
      </dsp:nvSpPr>
      <dsp:spPr>
        <a:xfrm>
          <a:off x="0" y="3065926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293730"/>
              <a:satOff val="19770"/>
              <a:lumOff val="150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Strengthen investor confidence by providing robust, verified ESG data, which is increasingly a critical factor for investment decisions.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065926"/>
        <a:ext cx="10515600" cy="476437"/>
      </dsp:txXfrm>
    </dsp:sp>
    <dsp:sp modelId="{C4190AA3-49D3-B447-879F-97EAFDDAE3BC}">
      <dsp:nvSpPr>
        <dsp:cNvPr id="0" name=""/>
        <dsp:cNvSpPr/>
      </dsp:nvSpPr>
      <dsp:spPr>
        <a:xfrm>
          <a:off x="525780" y="2903566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3293730"/>
                <a:satOff val="19770"/>
                <a:lumOff val="150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93730"/>
                <a:satOff val="19770"/>
                <a:lumOff val="150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93730"/>
                <a:satOff val="19770"/>
                <a:lumOff val="150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Investor Confidence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2919418"/>
        <a:ext cx="7329216" cy="293016"/>
      </dsp:txXfrm>
    </dsp:sp>
    <dsp:sp modelId="{4E5F03F1-12B8-C448-9AD0-327871A9E7F4}">
      <dsp:nvSpPr>
        <dsp:cNvPr id="0" name=""/>
        <dsp:cNvSpPr/>
      </dsp:nvSpPr>
      <dsp:spPr>
        <a:xfrm>
          <a:off x="0" y="3764124"/>
          <a:ext cx="10515600" cy="47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Demonstrate leadership in sustainability and ESG reporting, contributing to improved reputation and market positioning.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0" y="3764124"/>
        <a:ext cx="10515600" cy="476437"/>
      </dsp:txXfrm>
    </dsp:sp>
    <dsp:sp modelId="{682811CB-A3A4-844E-BD00-39C459D5B93D}">
      <dsp:nvSpPr>
        <dsp:cNvPr id="0" name=""/>
        <dsp:cNvSpPr/>
      </dsp:nvSpPr>
      <dsp:spPr>
        <a:xfrm>
          <a:off x="525780" y="3601764"/>
          <a:ext cx="7360920" cy="324720"/>
        </a:xfrm>
        <a:prstGeom prst="roundRect">
          <a:avLst/>
        </a:prstGeom>
        <a:gradFill rotWithShape="0">
          <a:gsLst>
            <a:gs pos="0">
              <a:schemeClr val="accent3">
                <a:hueOff val="4117163"/>
                <a:satOff val="24712"/>
                <a:lumOff val="18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117163"/>
                <a:satOff val="24712"/>
                <a:lumOff val="18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117163"/>
                <a:satOff val="24712"/>
                <a:lumOff val="18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>
              <a:latin typeface="Segoe UI" panose="020B0502040204020203" pitchFamily="34" charset="0"/>
              <a:cs typeface="Segoe UI" panose="020B0502040204020203" pitchFamily="34" charset="0"/>
            </a:rPr>
            <a:t>Sustainability Leadership</a:t>
          </a:r>
          <a:r>
            <a:rPr lang="en-IN" sz="1100" kern="1200">
              <a:latin typeface="Segoe UI" panose="020B0502040204020203" pitchFamily="34" charset="0"/>
              <a:cs typeface="Segoe UI" panose="020B0502040204020203" pitchFamily="34" charset="0"/>
            </a:rPr>
            <a:t>:</a:t>
          </a:r>
          <a:endParaRPr lang="en-US" sz="11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1632" y="3617616"/>
        <a:ext cx="732921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88A53-5E97-46E4-9394-E8CB44828B6D}">
      <dsp:nvSpPr>
        <dsp:cNvPr id="0" name=""/>
        <dsp:cNvSpPr/>
      </dsp:nvSpPr>
      <dsp:spPr>
        <a:xfrm>
          <a:off x="8886927" y="893850"/>
          <a:ext cx="739035" cy="7390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DED74-B5C0-4E5D-9EF0-7B801C84A5CF}">
      <dsp:nvSpPr>
        <dsp:cNvPr id="0" name=""/>
        <dsp:cNvSpPr/>
      </dsp:nvSpPr>
      <dsp:spPr>
        <a:xfrm>
          <a:off x="5398" y="1698798"/>
          <a:ext cx="2111529" cy="32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a.</a:t>
          </a:r>
          <a:r>
            <a:rPr lang="en-IN" sz="1700" b="1" i="0" kern="1200">
              <a:latin typeface="Segoe UI" panose="020B0502040204020203" pitchFamily="34" charset="0"/>
              <a:cs typeface="Segoe UI" panose="020B0502040204020203" pitchFamily="34" charset="0"/>
            </a:rPr>
            <a:t> Document Review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398" y="1698798"/>
        <a:ext cx="2111529" cy="326946"/>
      </dsp:txXfrm>
    </dsp:sp>
    <dsp:sp modelId="{11FBB180-0FEC-42E5-AF00-0570FF93FE18}">
      <dsp:nvSpPr>
        <dsp:cNvPr id="0" name=""/>
        <dsp:cNvSpPr/>
      </dsp:nvSpPr>
      <dsp:spPr>
        <a:xfrm>
          <a:off x="236357" y="2023901"/>
          <a:ext cx="2111529" cy="9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6095F-FC23-44FF-9FF7-E2F5D60A4AC2}">
      <dsp:nvSpPr>
        <dsp:cNvPr id="0" name=""/>
        <dsp:cNvSpPr/>
      </dsp:nvSpPr>
      <dsp:spPr>
        <a:xfrm>
          <a:off x="550432" y="900508"/>
          <a:ext cx="739035" cy="739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2D03-1ED3-42F2-B212-FC09B1CB4051}">
      <dsp:nvSpPr>
        <dsp:cNvPr id="0" name=""/>
        <dsp:cNvSpPr/>
      </dsp:nvSpPr>
      <dsp:spPr>
        <a:xfrm>
          <a:off x="2486445" y="1698798"/>
          <a:ext cx="2111529" cy="32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b. Team Preparation 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486445" y="1698798"/>
        <a:ext cx="2111529" cy="326946"/>
      </dsp:txXfrm>
    </dsp:sp>
    <dsp:sp modelId="{7A7E8948-BD06-4D62-87B9-78000F1E4518}">
      <dsp:nvSpPr>
        <dsp:cNvPr id="0" name=""/>
        <dsp:cNvSpPr/>
      </dsp:nvSpPr>
      <dsp:spPr>
        <a:xfrm>
          <a:off x="2500952" y="2081325"/>
          <a:ext cx="2111529" cy="9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Assign Roles</a:t>
          </a: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: Define the roles and responsibilities of each team member.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00952" y="2081325"/>
        <a:ext cx="2111529" cy="941834"/>
      </dsp:txXfrm>
    </dsp:sp>
    <dsp:sp modelId="{DEE7A2AE-73C4-437A-8860-22B747B077F2}">
      <dsp:nvSpPr>
        <dsp:cNvPr id="0" name=""/>
        <dsp:cNvSpPr/>
      </dsp:nvSpPr>
      <dsp:spPr>
        <a:xfrm>
          <a:off x="3223059" y="993641"/>
          <a:ext cx="739035" cy="739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C2B04-F09E-45A7-B7E7-27B4833C7061}">
      <dsp:nvSpPr>
        <dsp:cNvPr id="0" name=""/>
        <dsp:cNvSpPr/>
      </dsp:nvSpPr>
      <dsp:spPr>
        <a:xfrm>
          <a:off x="4967493" y="1698798"/>
          <a:ext cx="2880907" cy="32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c. Checklist Preparation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967493" y="1698798"/>
        <a:ext cx="2880907" cy="326946"/>
      </dsp:txXfrm>
    </dsp:sp>
    <dsp:sp modelId="{55344F40-A30E-4386-9E77-5B6A75289A5F}">
      <dsp:nvSpPr>
        <dsp:cNvPr id="0" name=""/>
        <dsp:cNvSpPr/>
      </dsp:nvSpPr>
      <dsp:spPr>
        <a:xfrm>
          <a:off x="5352182" y="2068600"/>
          <a:ext cx="2111529" cy="9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Previous Reports</a:t>
          </a:r>
          <a:r>
            <a:rPr lang="en-IN" sz="13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: Examine past BRSR and sustainability reports, IR, audit reports, and internal assessments.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352182" y="2068600"/>
        <a:ext cx="2111529" cy="941834"/>
      </dsp:txXfrm>
    </dsp:sp>
    <dsp:sp modelId="{BFD1F4E5-310A-40B9-B72E-99F97681DB6A}">
      <dsp:nvSpPr>
        <dsp:cNvPr id="0" name=""/>
        <dsp:cNvSpPr/>
      </dsp:nvSpPr>
      <dsp:spPr>
        <a:xfrm>
          <a:off x="8904165" y="867621"/>
          <a:ext cx="739035" cy="739035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E35DF-E7AF-4A4A-A37E-8715BD2A3D72}">
      <dsp:nvSpPr>
        <dsp:cNvPr id="0" name=""/>
        <dsp:cNvSpPr/>
      </dsp:nvSpPr>
      <dsp:spPr>
        <a:xfrm>
          <a:off x="8217918" y="1698798"/>
          <a:ext cx="2111529" cy="326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d. Stakeholder Map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217918" y="1698798"/>
        <a:ext cx="2111529" cy="326946"/>
      </dsp:txXfrm>
    </dsp:sp>
    <dsp:sp modelId="{4D97DCBD-DDC9-4E61-A848-DDEAA65557BB}">
      <dsp:nvSpPr>
        <dsp:cNvPr id="0" name=""/>
        <dsp:cNvSpPr/>
      </dsp:nvSpPr>
      <dsp:spPr>
        <a:xfrm>
          <a:off x="8217918" y="2068600"/>
          <a:ext cx="2111529" cy="94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Stakeholder List</a:t>
          </a:r>
          <a:r>
            <a:rPr lang="en-IN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: Prepare a list of key stakeholders and contact persons at the corporate office and field sites.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217918" y="2068600"/>
        <a:ext cx="2111529" cy="941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88A53-5E97-46E4-9394-E8CB44828B6D}">
      <dsp:nvSpPr>
        <dsp:cNvPr id="0" name=""/>
        <dsp:cNvSpPr/>
      </dsp:nvSpPr>
      <dsp:spPr>
        <a:xfrm>
          <a:off x="9000234" y="808905"/>
          <a:ext cx="585936" cy="58593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DED74-B5C0-4E5D-9EF0-7B801C84A5CF}">
      <dsp:nvSpPr>
        <dsp:cNvPr id="0" name=""/>
        <dsp:cNvSpPr/>
      </dsp:nvSpPr>
      <dsp:spPr>
        <a:xfrm>
          <a:off x="48536" y="1256903"/>
          <a:ext cx="2109467" cy="39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a.</a:t>
          </a:r>
          <a:r>
            <a:rPr lang="en-IN" sz="1700" b="1" i="0" kern="1200">
              <a:latin typeface="Segoe UI" panose="020B0502040204020203" pitchFamily="34" charset="0"/>
              <a:cs typeface="Segoe UI" panose="020B0502040204020203" pitchFamily="34" charset="0"/>
            </a:rPr>
            <a:t> Opening Meeting 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8536" y="1256903"/>
        <a:ext cx="2109467" cy="395674"/>
      </dsp:txXfrm>
    </dsp:sp>
    <dsp:sp modelId="{11FBB180-0FEC-42E5-AF00-0570FF93FE18}">
      <dsp:nvSpPr>
        <dsp:cNvPr id="0" name=""/>
        <dsp:cNvSpPr/>
      </dsp:nvSpPr>
      <dsp:spPr>
        <a:xfrm>
          <a:off x="241173" y="2127000"/>
          <a:ext cx="2109467" cy="653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6095F-FC23-44FF-9FF7-E2F5D60A4AC2}">
      <dsp:nvSpPr>
        <dsp:cNvPr id="0" name=""/>
        <dsp:cNvSpPr/>
      </dsp:nvSpPr>
      <dsp:spPr>
        <a:xfrm>
          <a:off x="3302485" y="799686"/>
          <a:ext cx="549854" cy="58593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2D03-1ED3-42F2-B212-FC09B1CB4051}">
      <dsp:nvSpPr>
        <dsp:cNvPr id="0" name=""/>
        <dsp:cNvSpPr/>
      </dsp:nvSpPr>
      <dsp:spPr>
        <a:xfrm>
          <a:off x="2518090" y="1441726"/>
          <a:ext cx="2109467" cy="227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b. Facility Tour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18090" y="1441726"/>
        <a:ext cx="2109467" cy="227389"/>
      </dsp:txXfrm>
    </dsp:sp>
    <dsp:sp modelId="{7A7E8948-BD06-4D62-87B9-78000F1E4518}">
      <dsp:nvSpPr>
        <dsp:cNvPr id="0" name=""/>
        <dsp:cNvSpPr/>
      </dsp:nvSpPr>
      <dsp:spPr>
        <a:xfrm>
          <a:off x="2579750" y="1916760"/>
          <a:ext cx="2109467" cy="125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Operational Processes: </a:t>
          </a:r>
          <a:r>
            <a:rPr lang="en-US" sz="1300" b="0" kern="1200" dirty="0"/>
            <a:t>Tour the facility to observe operational processes and environmental management practices.</a:t>
          </a:r>
          <a:br>
            <a:rPr lang="en-IN" sz="1300" b="0" kern="1200" dirty="0"/>
          </a:br>
          <a:r>
            <a:rPr lang="en-IN" sz="1300" b="1" kern="1200" dirty="0"/>
            <a:t>Safety Protocols: </a:t>
          </a:r>
          <a:r>
            <a:rPr lang="en-US" sz="1300" b="0" kern="1200" dirty="0"/>
            <a:t>Check the implementation of health and safety protocols.</a:t>
          </a:r>
          <a:endParaRPr lang="en-US" sz="11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79750" y="1916760"/>
        <a:ext cx="2109467" cy="1258379"/>
      </dsp:txXfrm>
    </dsp:sp>
    <dsp:sp modelId="{DEE7A2AE-73C4-437A-8860-22B747B077F2}">
      <dsp:nvSpPr>
        <dsp:cNvPr id="0" name=""/>
        <dsp:cNvSpPr/>
      </dsp:nvSpPr>
      <dsp:spPr>
        <a:xfrm>
          <a:off x="929878" y="796236"/>
          <a:ext cx="464554" cy="605923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-15000" r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C2B04-F09E-45A7-B7E7-27B4833C7061}">
      <dsp:nvSpPr>
        <dsp:cNvPr id="0" name=""/>
        <dsp:cNvSpPr/>
      </dsp:nvSpPr>
      <dsp:spPr>
        <a:xfrm>
          <a:off x="5036921" y="1395180"/>
          <a:ext cx="2878094" cy="39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c. Interviews     and  Observations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036921" y="1395180"/>
        <a:ext cx="2878094" cy="395674"/>
      </dsp:txXfrm>
    </dsp:sp>
    <dsp:sp modelId="{55344F40-A30E-4386-9E77-5B6A75289A5F}">
      <dsp:nvSpPr>
        <dsp:cNvPr id="0" name=""/>
        <dsp:cNvSpPr/>
      </dsp:nvSpPr>
      <dsp:spPr>
        <a:xfrm>
          <a:off x="5470532" y="2127539"/>
          <a:ext cx="2109467" cy="125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/>
            <a:t>Site Management:</a:t>
          </a:r>
          <a:r>
            <a:rPr lang="en-US" sz="1300" b="0" kern="1200" dirty="0"/>
            <a:t>Interview managers and key staff on operations, safety, and environment.</a:t>
          </a:r>
          <a:br>
            <a:rPr lang="en-IN" sz="1300" b="0" kern="1200" dirty="0"/>
          </a:br>
          <a:r>
            <a:rPr lang="en-IN" sz="1300" b="1" kern="1200" dirty="0"/>
            <a:t>Employees &amp; Contractors:</a:t>
          </a:r>
          <a:r>
            <a:rPr lang="en-US" sz="1300" b="0" kern="1200" dirty="0"/>
            <a:t>Discuss experiences and check compliance with </a:t>
          </a:r>
          <a:r>
            <a:rPr lang="en-US" sz="1300" b="0" kern="1200" dirty="0" err="1"/>
            <a:t>labour</a:t>
          </a:r>
          <a:r>
            <a:rPr lang="en-US" sz="1300" b="0" kern="1200" dirty="0"/>
            <a:t> and safety practices.</a:t>
          </a:r>
          <a:r>
            <a:rPr lang="en-IN" sz="1300" b="0" kern="1200" dirty="0"/>
            <a:t>  </a:t>
          </a:r>
          <a:endParaRPr lang="en-US" sz="1300" b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470532" y="2127539"/>
        <a:ext cx="2109467" cy="1258379"/>
      </dsp:txXfrm>
    </dsp:sp>
    <dsp:sp modelId="{BFD1F4E5-310A-40B9-B72E-99F97681DB6A}">
      <dsp:nvSpPr>
        <dsp:cNvPr id="0" name=""/>
        <dsp:cNvSpPr/>
      </dsp:nvSpPr>
      <dsp:spPr>
        <a:xfrm>
          <a:off x="5968766" y="843564"/>
          <a:ext cx="770700" cy="58433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 t="-14000" b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E35DF-E7AF-4A4A-A37E-8715BD2A3D72}">
      <dsp:nvSpPr>
        <dsp:cNvPr id="0" name=""/>
        <dsp:cNvSpPr/>
      </dsp:nvSpPr>
      <dsp:spPr>
        <a:xfrm>
          <a:off x="8225379" y="1396164"/>
          <a:ext cx="2109467" cy="395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d. Data and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Records Verification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225379" y="1396164"/>
        <a:ext cx="2109467" cy="395674"/>
      </dsp:txXfrm>
    </dsp:sp>
    <dsp:sp modelId="{4D97DCBD-DDC9-4E61-A848-DDEAA65557BB}">
      <dsp:nvSpPr>
        <dsp:cNvPr id="0" name=""/>
        <dsp:cNvSpPr/>
      </dsp:nvSpPr>
      <dsp:spPr>
        <a:xfrm>
          <a:off x="8225379" y="2117762"/>
          <a:ext cx="2109467" cy="125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Operational Data: </a:t>
          </a:r>
          <a:r>
            <a:rPr lang="en-US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Review emissions, waste, and resource use against internal records.</a:t>
          </a:r>
          <a:r>
            <a:rPr lang="en-US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
Safety Records: </a:t>
          </a:r>
          <a:r>
            <a:rPr lang="en-US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Verify incident logs, training records, and safety compliance.
</a:t>
          </a:r>
          <a:r>
            <a:rPr lang="en-US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
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225379" y="2117762"/>
        <a:ext cx="2109467" cy="12583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88A53-5E97-46E4-9394-E8CB44828B6D}">
      <dsp:nvSpPr>
        <dsp:cNvPr id="0" name=""/>
        <dsp:cNvSpPr/>
      </dsp:nvSpPr>
      <dsp:spPr>
        <a:xfrm>
          <a:off x="745382" y="731723"/>
          <a:ext cx="798820" cy="798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DED74-B5C0-4E5D-9EF0-7B801C84A5CF}">
      <dsp:nvSpPr>
        <dsp:cNvPr id="0" name=""/>
        <dsp:cNvSpPr/>
      </dsp:nvSpPr>
      <dsp:spPr>
        <a:xfrm>
          <a:off x="3620" y="1669427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a. Data Analysis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620" y="1669427"/>
        <a:ext cx="2282343" cy="342351"/>
      </dsp:txXfrm>
    </dsp:sp>
    <dsp:sp modelId="{11FBB180-0FEC-42E5-AF00-0570FF93FE18}">
      <dsp:nvSpPr>
        <dsp:cNvPr id="0" name=""/>
        <dsp:cNvSpPr/>
      </dsp:nvSpPr>
      <dsp:spPr>
        <a:xfrm>
          <a:off x="3620" y="2076376"/>
          <a:ext cx="2282343" cy="1885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Consolidate Findings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Gather and analyse all data and information collected during the site visits.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Cross-Check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Ensure consistency between the data reported  and the findings from the site visits.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620" y="2076376"/>
        <a:ext cx="2282343" cy="1885199"/>
      </dsp:txXfrm>
    </dsp:sp>
    <dsp:sp modelId="{7CC6095F-FC23-44FF-9FF7-E2F5D60A4AC2}">
      <dsp:nvSpPr>
        <dsp:cNvPr id="0" name=""/>
        <dsp:cNvSpPr/>
      </dsp:nvSpPr>
      <dsp:spPr>
        <a:xfrm>
          <a:off x="3427136" y="731723"/>
          <a:ext cx="798820" cy="798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42D03-1ED3-42F2-B212-FC09B1CB4051}">
      <dsp:nvSpPr>
        <dsp:cNvPr id="0" name=""/>
        <dsp:cNvSpPr/>
      </dsp:nvSpPr>
      <dsp:spPr>
        <a:xfrm>
          <a:off x="2685374" y="1669427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b. Report Preparation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685374" y="1669427"/>
        <a:ext cx="2282343" cy="342351"/>
      </dsp:txXfrm>
    </dsp:sp>
    <dsp:sp modelId="{7A7E8948-BD06-4D62-87B9-78000F1E4518}">
      <dsp:nvSpPr>
        <dsp:cNvPr id="0" name=""/>
        <dsp:cNvSpPr/>
      </dsp:nvSpPr>
      <dsp:spPr>
        <a:xfrm>
          <a:off x="2685374" y="2076376"/>
          <a:ext cx="2282343" cy="1885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Draft Report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Prepare a draft assurance report outlining the methodology, findings, and any discrepancies.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Recommendations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Include recommendations for improvements based on best practices and observations.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685374" y="2076376"/>
        <a:ext cx="2282343" cy="1885199"/>
      </dsp:txXfrm>
    </dsp:sp>
    <dsp:sp modelId="{DEE7A2AE-73C4-437A-8860-22B747B077F2}">
      <dsp:nvSpPr>
        <dsp:cNvPr id="0" name=""/>
        <dsp:cNvSpPr/>
      </dsp:nvSpPr>
      <dsp:spPr>
        <a:xfrm>
          <a:off x="6108890" y="807923"/>
          <a:ext cx="798820" cy="798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C2B04-F09E-45A7-B7E7-27B4833C7061}">
      <dsp:nvSpPr>
        <dsp:cNvPr id="0" name=""/>
        <dsp:cNvSpPr/>
      </dsp:nvSpPr>
      <dsp:spPr>
        <a:xfrm>
          <a:off x="5367128" y="1669427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c. Closing Meeting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367128" y="1669427"/>
        <a:ext cx="2282343" cy="342351"/>
      </dsp:txXfrm>
    </dsp:sp>
    <dsp:sp modelId="{55344F40-A30E-4386-9E77-5B6A75289A5F}">
      <dsp:nvSpPr>
        <dsp:cNvPr id="0" name=""/>
        <dsp:cNvSpPr/>
      </dsp:nvSpPr>
      <dsp:spPr>
        <a:xfrm>
          <a:off x="5367128" y="2076376"/>
          <a:ext cx="2282343" cy="1885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Segoe UI" panose="020B0502040204020203" pitchFamily="34" charset="0"/>
              <a:cs typeface="Segoe UI" panose="020B0502040204020203" pitchFamily="34" charset="0"/>
            </a:rPr>
            <a:t>Presentation of Findings</a:t>
          </a: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: Present the preliminary findings to management.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Segoe UI" panose="020B0502040204020203" pitchFamily="34" charset="0"/>
              <a:cs typeface="Segoe UI" panose="020B0502040204020203" pitchFamily="34" charset="0"/>
            </a:rPr>
            <a:t>Feedback</a:t>
          </a: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: Obtain feedback and clarify any queries from the management team.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367128" y="2076376"/>
        <a:ext cx="2282343" cy="1885199"/>
      </dsp:txXfrm>
    </dsp:sp>
    <dsp:sp modelId="{BFD1F4E5-310A-40B9-B72E-99F97681DB6A}">
      <dsp:nvSpPr>
        <dsp:cNvPr id="0" name=""/>
        <dsp:cNvSpPr/>
      </dsp:nvSpPr>
      <dsp:spPr>
        <a:xfrm>
          <a:off x="8790644" y="731723"/>
          <a:ext cx="798820" cy="7988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E35DF-E7AF-4A4A-A37E-8715BD2A3D72}">
      <dsp:nvSpPr>
        <dsp:cNvPr id="0" name=""/>
        <dsp:cNvSpPr/>
      </dsp:nvSpPr>
      <dsp:spPr>
        <a:xfrm>
          <a:off x="8048882" y="1669427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b="1" kern="1200">
              <a:latin typeface="Segoe UI" panose="020B0502040204020203" pitchFamily="34" charset="0"/>
              <a:cs typeface="Segoe UI" panose="020B0502040204020203" pitchFamily="34" charset="0"/>
            </a:rPr>
            <a:t>d. Final Report</a:t>
          </a:r>
          <a:endParaRPr lang="en-US" sz="17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048882" y="1669427"/>
        <a:ext cx="2282343" cy="342351"/>
      </dsp:txXfrm>
    </dsp:sp>
    <dsp:sp modelId="{4D97DCBD-DDC9-4E61-A848-DDEAA65557BB}">
      <dsp:nvSpPr>
        <dsp:cNvPr id="0" name=""/>
        <dsp:cNvSpPr/>
      </dsp:nvSpPr>
      <dsp:spPr>
        <a:xfrm>
          <a:off x="8048882" y="2076376"/>
          <a:ext cx="2282343" cy="1885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Incorporate Feedback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Update the report based on feedback from the closing meeting.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latin typeface="Segoe UI" panose="020B0502040204020203" pitchFamily="34" charset="0"/>
              <a:cs typeface="Segoe UI" panose="020B0502040204020203" pitchFamily="34" charset="0"/>
            </a:rPr>
            <a:t>Submission</a:t>
          </a:r>
          <a:r>
            <a:rPr lang="en-IN" sz="1300" kern="1200" dirty="0">
              <a:latin typeface="Segoe UI" panose="020B0502040204020203" pitchFamily="34" charset="0"/>
              <a:cs typeface="Segoe UI" panose="020B0502040204020203" pitchFamily="34" charset="0"/>
            </a:rPr>
            <a:t>: Submit the final assurance report to management and relevant stakeholders.</a:t>
          </a:r>
          <a:endParaRPr lang="en-US" sz="13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8048882" y="2076376"/>
        <a:ext cx="2282343" cy="18851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4C86E-B556-AD46-A0B4-7D4F373D21A0}">
      <dsp:nvSpPr>
        <dsp:cNvPr id="0" name=""/>
        <dsp:cNvSpPr/>
      </dsp:nvSpPr>
      <dsp:spPr>
        <a:xfrm>
          <a:off x="4001" y="485869"/>
          <a:ext cx="2166589" cy="12999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Qualified, experienced founders Certified by APO on Green Productivity and Social Responsibility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1" y="485869"/>
        <a:ext cx="2166589" cy="1299953"/>
      </dsp:txXfrm>
    </dsp:sp>
    <dsp:sp modelId="{48F61CF4-7521-4B48-8950-4F43A30ED6F6}">
      <dsp:nvSpPr>
        <dsp:cNvPr id="0" name=""/>
        <dsp:cNvSpPr/>
      </dsp:nvSpPr>
      <dsp:spPr>
        <a:xfrm>
          <a:off x="2387250" y="485869"/>
          <a:ext cx="2166589" cy="1299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Project executed for APO/NPO (1- India, 6- Bangladesh, 1- Indonesia)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387250" y="485869"/>
        <a:ext cx="2166589" cy="1299953"/>
      </dsp:txXfrm>
    </dsp:sp>
    <dsp:sp modelId="{F0F4841C-D9D7-4A4D-957B-54A86AF9CDBA}">
      <dsp:nvSpPr>
        <dsp:cNvPr id="0" name=""/>
        <dsp:cNvSpPr/>
      </dsp:nvSpPr>
      <dsp:spPr>
        <a:xfrm>
          <a:off x="4770498" y="485869"/>
          <a:ext cx="2166589" cy="1299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Expertise of working in Europe and South Asia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770498" y="485869"/>
        <a:ext cx="2166589" cy="1299953"/>
      </dsp:txXfrm>
    </dsp:sp>
    <dsp:sp modelId="{BBC2DBBA-0A60-C944-8A77-106AD41D5733}">
      <dsp:nvSpPr>
        <dsp:cNvPr id="0" name=""/>
        <dsp:cNvSpPr/>
      </dsp:nvSpPr>
      <dsp:spPr>
        <a:xfrm>
          <a:off x="7153747" y="485869"/>
          <a:ext cx="2166589" cy="12999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Experts have working experience with large multinational organisations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53747" y="485869"/>
        <a:ext cx="2166589" cy="1299953"/>
      </dsp:txXfrm>
    </dsp:sp>
    <dsp:sp modelId="{F6D98DA5-2874-B648-8CBE-47AC9A634B8B}">
      <dsp:nvSpPr>
        <dsp:cNvPr id="0" name=""/>
        <dsp:cNvSpPr/>
      </dsp:nvSpPr>
      <dsp:spPr>
        <a:xfrm>
          <a:off x="9536995" y="485869"/>
          <a:ext cx="2166589" cy="129995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Experts are qualified assurer from GRI and Accountability UK 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536995" y="485869"/>
        <a:ext cx="2166589" cy="1299953"/>
      </dsp:txXfrm>
    </dsp:sp>
    <dsp:sp modelId="{F4E0B49C-8A4D-1A46-8F41-1C4DF1E00649}">
      <dsp:nvSpPr>
        <dsp:cNvPr id="0" name=""/>
        <dsp:cNvSpPr/>
      </dsp:nvSpPr>
      <dsp:spPr>
        <a:xfrm>
          <a:off x="4001" y="2002482"/>
          <a:ext cx="2166589" cy="12999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We have already worked for more than 300 assurances based out of Singapore, Malaysia, Indonesia and India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1" y="2002482"/>
        <a:ext cx="2166589" cy="1299953"/>
      </dsp:txXfrm>
    </dsp:sp>
    <dsp:sp modelId="{21B8EDC0-3EA0-8F4E-AF3C-4FFCAE59276A}">
      <dsp:nvSpPr>
        <dsp:cNvPr id="0" name=""/>
        <dsp:cNvSpPr/>
      </dsp:nvSpPr>
      <dsp:spPr>
        <a:xfrm>
          <a:off x="2387250" y="2002482"/>
          <a:ext cx="2166589" cy="1299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Combined manpower SR Asia group employees (Permanent: 30, Rolling basis: 50)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387250" y="2002482"/>
        <a:ext cx="2166589" cy="1299953"/>
      </dsp:txXfrm>
    </dsp:sp>
    <dsp:sp modelId="{93FDE419-C710-1F48-9110-C33434934DD6}">
      <dsp:nvSpPr>
        <dsp:cNvPr id="0" name=""/>
        <dsp:cNvSpPr/>
      </dsp:nvSpPr>
      <dsp:spPr>
        <a:xfrm>
          <a:off x="4770498" y="2002482"/>
          <a:ext cx="2166589" cy="1299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Submitted Application to list SR Asia at Social Stock Exchange at NSE and BSE India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770498" y="2002482"/>
        <a:ext cx="2166589" cy="1299953"/>
      </dsp:txXfrm>
    </dsp:sp>
    <dsp:sp modelId="{F5722A79-2FFE-044A-9F1C-34259A9E9D14}">
      <dsp:nvSpPr>
        <dsp:cNvPr id="0" name=""/>
        <dsp:cNvSpPr/>
      </dsp:nvSpPr>
      <dsp:spPr>
        <a:xfrm>
          <a:off x="7153747" y="2002482"/>
          <a:ext cx="2166589" cy="12999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SR Asia presence in 06 countries (Bangladesh, India, Indonesia, Malaysia, Philippines and Vietnam)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53747" y="2002482"/>
        <a:ext cx="2166589" cy="1299953"/>
      </dsp:txXfrm>
    </dsp:sp>
    <dsp:sp modelId="{2B62F460-75E9-2246-A085-6E7C768B4CF2}">
      <dsp:nvSpPr>
        <dsp:cNvPr id="0" name=""/>
        <dsp:cNvSpPr/>
      </dsp:nvSpPr>
      <dsp:spPr>
        <a:xfrm>
          <a:off x="9536995" y="2002482"/>
          <a:ext cx="2166589" cy="129995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Member of Confederation of Indian Industry (CII), UN Global Compact (UNGC)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536995" y="2002482"/>
        <a:ext cx="2166589" cy="1299953"/>
      </dsp:txXfrm>
    </dsp:sp>
    <dsp:sp modelId="{D042F3D6-4498-9D47-A9C7-A97A82CE4725}">
      <dsp:nvSpPr>
        <dsp:cNvPr id="0" name=""/>
        <dsp:cNvSpPr/>
      </dsp:nvSpPr>
      <dsp:spPr>
        <a:xfrm>
          <a:off x="4001" y="3519094"/>
          <a:ext cx="2166589" cy="12999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Our focus areas are ESG, Climatic Change, Carbon footprint, GHG accounting advisory, research and assurance 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001" y="3519094"/>
        <a:ext cx="2166589" cy="1299953"/>
      </dsp:txXfrm>
    </dsp:sp>
    <dsp:sp modelId="{3A7E75C7-E8B8-1B42-A46A-F1E2B2C0C6F5}">
      <dsp:nvSpPr>
        <dsp:cNvPr id="0" name=""/>
        <dsp:cNvSpPr/>
      </dsp:nvSpPr>
      <dsp:spPr>
        <a:xfrm>
          <a:off x="2387250" y="3519094"/>
          <a:ext cx="2166589" cy="12999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We have provided assurance services for sectors such as Banking, Oil and Gas, Mining and metal, Energy , Infrastructure etc10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387250" y="3519094"/>
        <a:ext cx="2166589" cy="1299953"/>
      </dsp:txXfrm>
    </dsp:sp>
    <dsp:sp modelId="{355F241F-066C-2C40-8E83-4F4CC06384E1}">
      <dsp:nvSpPr>
        <dsp:cNvPr id="0" name=""/>
        <dsp:cNvSpPr/>
      </dsp:nvSpPr>
      <dsp:spPr>
        <a:xfrm>
          <a:off x="4770498" y="3519094"/>
          <a:ext cx="2166589" cy="12999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Segoe UI" panose="020B0502040204020203" pitchFamily="34" charset="0"/>
              <a:cs typeface="Segoe UI" panose="020B0502040204020203" pitchFamily="34" charset="0"/>
            </a:rPr>
            <a:t>Type of reports covered are Sustainability reporting, Integrated reporting, BRSR, Value Chain partners, CDP, TCFD IFR-1 and 2, TNFD etc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770498" y="3519094"/>
        <a:ext cx="2166589" cy="1299953"/>
      </dsp:txXfrm>
    </dsp:sp>
    <dsp:sp modelId="{1F553523-A687-B24F-8EAE-7C54518F7426}">
      <dsp:nvSpPr>
        <dsp:cNvPr id="0" name=""/>
        <dsp:cNvSpPr/>
      </dsp:nvSpPr>
      <dsp:spPr>
        <a:xfrm>
          <a:off x="7153747" y="3519094"/>
          <a:ext cx="2166589" cy="12999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MoU with IIT Madras COE division and Many universities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53747" y="3519094"/>
        <a:ext cx="2166589" cy="1299953"/>
      </dsp:txXfrm>
    </dsp:sp>
    <dsp:sp modelId="{369E67B4-D063-7147-93BA-7EBC86DB2261}">
      <dsp:nvSpPr>
        <dsp:cNvPr id="0" name=""/>
        <dsp:cNvSpPr/>
      </dsp:nvSpPr>
      <dsp:spPr>
        <a:xfrm>
          <a:off x="9536995" y="3519094"/>
          <a:ext cx="2166589" cy="129995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Segoe UI" panose="020B0502040204020203" pitchFamily="34" charset="0"/>
              <a:cs typeface="Segoe UI" panose="020B0502040204020203" pitchFamily="34" charset="0"/>
            </a:rPr>
            <a:t>ISO 9001: 2015 Certified</a:t>
          </a:r>
          <a:endParaRPr lang="en-US" sz="1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9536995" y="3519094"/>
        <a:ext cx="2166589" cy="1299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09F51-6753-E94B-8C8C-C3C5FFD443F4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6BEF7-458E-E048-B5F8-242F76E77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6BEF7-458E-E048-B5F8-242F76E77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29A20-58C6-AC47-8032-52D308028D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4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5F6C-E422-BC50-CC3E-B940D4372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CB03E-731C-2665-794A-3463BF687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B7FF8-4499-DAC4-A603-F23D64B9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34D-A5B2-4123-BC52-F5BD3152CF4F}" type="datetime1">
              <a:rPr lang="en-IN" smtClean="0"/>
              <a:t>29-07-2025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275E9-E35F-4897-138B-62E0934A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998C-F439-B2D3-DA39-6E52D8B0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A945A-5163-FD10-F8A6-723232585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9F98-7115-712E-AE05-8013A2A7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054F7-0B4F-4D4D-942D-3033393B06E5}" type="datetime1">
              <a:rPr lang="en-IN" smtClean="0"/>
              <a:t>29-07-2025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7DB6-B8AE-80A0-728E-C2FC19BD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B14E0-0E47-8745-3EA2-C0ADA8F75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81C24-5B3D-B2DA-D365-B2087EBA0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968A0-7D34-530D-96C6-19CA07F7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670C-BA70-43BB-8556-2D15A23DD44D}" type="datetime1">
              <a:rPr lang="en-IN" smtClean="0"/>
              <a:t>29-07-2025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5A4CF-EF7F-C709-A754-4D9DC932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8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6D55-8825-9AB2-CC2F-78604C39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7007-1039-B6B2-9A44-F7172CEAD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78" y="1825625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F991-7686-E7D9-F1B3-764383A7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4564" cy="365125"/>
          </a:xfrm>
        </p:spPr>
        <p:txBody>
          <a:bodyPr/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C2F3A80-20BC-41ED-9ABB-8BAB01B6167F}" type="datetime1">
              <a:rPr lang="en-IN" smtClean="0"/>
              <a:t>29-07-2025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954-48C4-2FBB-7CF6-625E773B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2E1433B-3782-4441-942A-F54AEDB1FA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7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2D5A-4001-ACBE-BAF1-F277AA6B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B6909-84CC-DDA1-9A8A-F7321AED3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3FB8-62EC-A526-181C-80EDCC94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D56E0-1D76-4F18-BEA5-6EDBC8B2114D}" type="datetime1">
              <a:rPr lang="en-IN" smtClean="0"/>
              <a:t>29-07-2025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E2FF-CDBE-D20A-775E-67F2D10A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9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C29-29FE-3524-4350-0251A97D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46F3-40EF-ACE1-735F-EDF525035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E8C59-8A66-7569-E770-BBFCE071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7D928-81E1-CCBF-D145-A3A71620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2F38-C2D5-41D9-B56D-3A47ACC58357}" type="datetime1">
              <a:rPr lang="en-IN" smtClean="0"/>
              <a:t>29-07-2025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B629C-8AE8-E6CA-6456-111DDC2F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5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012B-12BD-164B-0992-0F46D0A2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D8F0A-0062-226B-E057-6FC7380A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44E2C-A72A-8186-B14D-015D9B83D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83A63-103D-DC24-31AE-FBF1540FC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119B7-561E-FADB-0D4C-880E8F11B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51D4D-0C70-F11B-1580-49653220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6A79-07F9-4CAB-86C2-01FF6BA208FF}" type="datetime1">
              <a:rPr lang="en-IN" smtClean="0"/>
              <a:t>29-07-2025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C167D-87B7-6D74-57F4-99830DA7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8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583D-114A-344D-2F70-3619DD02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F68EB-458F-4B47-2B06-B4846267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8229-2D87-43B3-987A-88A5D3E1C889}" type="datetime1">
              <a:rPr lang="en-IN" smtClean="0"/>
              <a:t>29-07-2025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61306-7C12-C99A-39E7-A22772EF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1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B42CF-101A-B493-EFEC-58D2AC75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F102-5495-4965-B33D-754709BA1F24}" type="datetime1">
              <a:rPr lang="en-IN" smtClean="0"/>
              <a:t>29-07-2025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11EB6-CA8E-1053-8C75-E0507435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9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5D81-CAFF-018A-A37F-BEE41A79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304FA-C4F3-83FC-D789-66074475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0BDD-7D96-C477-B759-C11CE1E92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8F195-5BCB-078A-4CF0-F042571B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9CB23-5358-4009-A183-19D36BE2A3E6}" type="datetime1">
              <a:rPr lang="en-IN" smtClean="0"/>
              <a:t>29-07-2025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8DE87-6723-02E7-D7A0-4D82E70A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57AB-5F8D-EAE7-5A1F-54B82086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38D7B-7455-AE61-6CDD-B975A2E71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3F28C-9267-B524-FAC9-E7D36ED8F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76352-E884-F3E1-BDB5-5AAE5C92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0433-6848-4F07-8CC7-728A69162589}" type="datetime1">
              <a:rPr lang="en-IN" smtClean="0"/>
              <a:t>29-07-2025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C772A-6AAC-7E69-8259-CA4A1582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3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3995E-2ABE-3608-32EE-ED3872D9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17E1C-E7F2-AF9F-4E11-068E4003F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86AE5-7C21-48BD-D954-9A520ACD5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143D787-3976-484D-99CF-7CE42EA25C98}" type="datetime1">
              <a:rPr lang="en-IN" smtClean="0"/>
              <a:t>29-07-2025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AE1E2-08B6-A056-D7E6-7DAFCD37E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2E1433B-3782-4441-942A-F54AEDB1FAF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2524D6-87C9-BEF6-BDD9-653F767CE42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76155" y="354330"/>
            <a:ext cx="1277645" cy="34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microsoft.com/office/2007/relationships/hdphoto" Target="../media/hdphoto1.wdp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image" Target="../media/image22.jpe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19" Type="http://schemas.openxmlformats.org/officeDocument/2006/relationships/image" Target="../media/image39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emf"/><Relationship Id="rId7" Type="http://schemas.openxmlformats.org/officeDocument/2006/relationships/image" Target="../media/image45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20BA-4EA1-4451-DAAF-D2C6EEC6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SR Asia offers independent Assurance and Reporting services aligned with global standards such as BRSR, GRI, SASB, CDP, and IR.</a:t>
            </a:r>
            <a:br>
              <a:rPr lang="en-US" dirty="0"/>
            </a:br>
            <a:r>
              <a:rPr lang="en-US" dirty="0"/>
              <a:t>Our experienced team ensures credibility, transparency, and stakeholder confidence through third-party assurance.</a:t>
            </a:r>
            <a:br>
              <a:rPr lang="en-US" dirty="0"/>
            </a:br>
            <a:r>
              <a:rPr lang="en-US" dirty="0"/>
              <a:t>We support companies in sustainability data validation, ESG reporting, and value chain assessment.</a:t>
            </a:r>
            <a:br>
              <a:rPr lang="en-US" dirty="0"/>
            </a:br>
            <a:r>
              <a:rPr lang="en-US" dirty="0"/>
              <a:t>With over 150 assurance statements issued, we are among India’s leading licensed assurance providers.</a:t>
            </a:r>
            <a:br>
              <a:rPr lang="en-US" dirty="0"/>
            </a:br>
            <a:r>
              <a:rPr lang="en-US" dirty="0"/>
              <a:t>Partner with us to enhance your sustainability journey with accuracy, accountability, and impact.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48E0-9A81-9CB8-26EB-987D5EFB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2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75AB-13EC-1E28-83D4-6C46B167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507" y="1322648"/>
            <a:ext cx="7307253" cy="457199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Step 1: Pre-Visit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E38DE2-9337-C09C-C693-DE1337A74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06643"/>
              </p:ext>
            </p:extLst>
          </p:nvPr>
        </p:nvGraphicFramePr>
        <p:xfrm>
          <a:off x="808073" y="1657295"/>
          <a:ext cx="10334847" cy="387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28BC-4151-F3CB-4C4E-5AEE171C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0C748E-4A09-B87C-193B-0A53B41D83A6}"/>
              </a:ext>
            </a:extLst>
          </p:cNvPr>
          <p:cNvSpPr txBox="1">
            <a:spLocks/>
          </p:cNvSpPr>
          <p:nvPr/>
        </p:nvSpPr>
        <p:spPr>
          <a:xfrm>
            <a:off x="1723870" y="624202"/>
            <a:ext cx="7974766" cy="76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IN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Assurance Methodology</a:t>
            </a:r>
            <a:endParaRPr lang="en-US" sz="3000" b="1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CC37F-6348-BC2D-FF22-8826B344BB5A}"/>
              </a:ext>
            </a:extLst>
          </p:cNvPr>
          <p:cNvSpPr txBox="1"/>
          <p:nvPr/>
        </p:nvSpPr>
        <p:spPr>
          <a:xfrm>
            <a:off x="1049080" y="3688005"/>
            <a:ext cx="2115034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ESG Data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Policies and Procedures</a:t>
            </a:r>
            <a:r>
              <a:rPr lang="en-IN" sz="1300" dirty="0">
                <a:latin typeface="Segoe UI" panose="020B0502040204020203" pitchFamily="34" charset="0"/>
                <a:cs typeface="Segoe UI" panose="020B0502040204020203" pitchFamily="34" charset="0"/>
              </a:rPr>
              <a:t>: Gather and review all relevant policies, procedures, and guidelines related to sustainability, ethics, human rights, environmental management, and safety.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utoShape 4" descr="Icon-checklist - - Blue Financial Icon Transparent PNG - 800x400 - Free ...">
            <a:extLst>
              <a:ext uri="{FF2B5EF4-FFF2-40B4-BE49-F238E27FC236}">
                <a16:creationId xmlns:a16="http://schemas.microsoft.com/office/drawing/2014/main" id="{BC8833EF-2D2E-910A-A2C8-9CD9DE9A5D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79486" cy="27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E3443-DDCE-BB2D-05EB-8854B5DBBE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429" t="9101" r="21852" b="11693"/>
          <a:stretch>
            <a:fillRect/>
          </a:stretch>
        </p:blipFill>
        <p:spPr>
          <a:xfrm>
            <a:off x="6833179" y="2578154"/>
            <a:ext cx="500164" cy="698446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D684AD-B112-B8A4-4EA0-C9B8FB2C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36" y="2539998"/>
            <a:ext cx="809383" cy="80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1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AB69-58A4-6D0C-DD52-AF262B853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CBA7-2724-6111-B390-83E832E6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507" y="1322648"/>
            <a:ext cx="7307253" cy="457199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On-Site Assessment: Field Sites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9BC851E-3BB0-C2EE-E32C-91BEE4CC2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770986"/>
              </p:ext>
            </p:extLst>
          </p:nvPr>
        </p:nvGraphicFramePr>
        <p:xfrm>
          <a:off x="808073" y="1657295"/>
          <a:ext cx="10334847" cy="387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64A1E-827B-84C8-DE05-03714CFF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E3D486-95D9-2B90-E365-D76A9F8832AD}"/>
              </a:ext>
            </a:extLst>
          </p:cNvPr>
          <p:cNvSpPr txBox="1">
            <a:spLocks/>
          </p:cNvSpPr>
          <p:nvPr/>
        </p:nvSpPr>
        <p:spPr>
          <a:xfrm>
            <a:off x="1723870" y="624202"/>
            <a:ext cx="7974766" cy="76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000" b="1" dirty="0">
                <a:latin typeface="Segoe UI" panose="020B0502040204020203" pitchFamily="34" charset="0"/>
                <a:cs typeface="Segoe UI" panose="020B0502040204020203" pitchFamily="34" charset="0"/>
              </a:rPr>
              <a:t>Step 2: On-Site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4CFE-CBDD-79E4-C8DA-50C5E7620438}"/>
              </a:ext>
            </a:extLst>
          </p:cNvPr>
          <p:cNvSpPr txBox="1"/>
          <p:nvPr/>
        </p:nvSpPr>
        <p:spPr>
          <a:xfrm>
            <a:off x="1049080" y="3429000"/>
            <a:ext cx="21150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Introduction and Purpose:</a:t>
            </a:r>
            <a:r>
              <a:rPr lang="en-US" sz="1400" dirty="0"/>
              <a:t> Introduce the assurance team and explain the purpose of the visit.</a:t>
            </a:r>
            <a:br>
              <a:rPr lang="en-US" sz="1400" dirty="0"/>
            </a:br>
            <a:r>
              <a:rPr lang="en-US" sz="1400" b="1" dirty="0"/>
              <a:t>Site-Specific Agenda:</a:t>
            </a:r>
            <a:r>
              <a:rPr lang="en-US" sz="1400" dirty="0"/>
              <a:t> Outline the agenda tailored for the specific site.</a:t>
            </a:r>
          </a:p>
          <a:p>
            <a:pPr lvl="0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utoShape 4" descr="Icon-checklist - - Blue Financial Icon Transparent PNG - 800x400 - Free ...">
            <a:extLst>
              <a:ext uri="{FF2B5EF4-FFF2-40B4-BE49-F238E27FC236}">
                <a16:creationId xmlns:a16="http://schemas.microsoft.com/office/drawing/2014/main" id="{ACA18AD8-0CEA-E0F3-8847-F63CD08A69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79486" cy="27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53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C962A-F90B-50AC-71EA-FAB33116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E9C8-EAA2-7497-3D6E-2531B5251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507" y="1322648"/>
            <a:ext cx="7307253" cy="457199"/>
          </a:xfrm>
        </p:spPr>
        <p:txBody>
          <a:bodyPr>
            <a:normAutofit/>
          </a:bodyPr>
          <a:lstStyle/>
          <a:p>
            <a:pPr algn="ctr"/>
            <a:r>
              <a:rPr lang="en-IN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Post-Visit Activities</a:t>
            </a:r>
            <a:endParaRPr lang="en-US" sz="2000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3799E63-7509-830C-459D-905ED03F2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768538"/>
              </p:ext>
            </p:extLst>
          </p:nvPr>
        </p:nvGraphicFramePr>
        <p:xfrm>
          <a:off x="808073" y="1544012"/>
          <a:ext cx="10334847" cy="469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96982-E7DC-3221-1394-DED61184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E94B92-4A4A-41B3-F22F-DB6F9ED0E514}"/>
              </a:ext>
            </a:extLst>
          </p:cNvPr>
          <p:cNvSpPr txBox="1">
            <a:spLocks/>
          </p:cNvSpPr>
          <p:nvPr/>
        </p:nvSpPr>
        <p:spPr>
          <a:xfrm>
            <a:off x="3158053" y="593043"/>
            <a:ext cx="5181600" cy="761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3000" b="1" kern="1200" dirty="0">
                <a:latin typeface="Segoe UI" panose="020B0502040204020203" pitchFamily="34" charset="0"/>
                <a:cs typeface="Segoe UI" panose="020B0502040204020203" pitchFamily="34" charset="0"/>
              </a:rPr>
              <a:t>Step 3: Post-Visit</a:t>
            </a:r>
          </a:p>
        </p:txBody>
      </p:sp>
    </p:spTree>
    <p:extLst>
      <p:ext uri="{BB962C8B-B14F-4D97-AF65-F5344CB8AC3E}">
        <p14:creationId xmlns:p14="http://schemas.microsoft.com/office/powerpoint/2010/main" val="374974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9762-ED75-8B84-A63E-EC0D92D9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84D9-18F2-161A-B7F7-81B8E8AB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626" y="553408"/>
            <a:ext cx="7834745" cy="835272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IN" sz="3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SR Asia? </a:t>
            </a:r>
            <a:endParaRPr lang="en-US" sz="30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3AE7FA-4529-6FDD-8546-1E374B3BE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38894"/>
              </p:ext>
            </p:extLst>
          </p:nvPr>
        </p:nvGraphicFramePr>
        <p:xfrm>
          <a:off x="838200" y="999674"/>
          <a:ext cx="2253343" cy="1525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9174C-8126-4891-BC00-25DDDAD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B3AE7FA-4529-6FDD-8546-1E374B3BE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488192"/>
              </p:ext>
            </p:extLst>
          </p:nvPr>
        </p:nvGraphicFramePr>
        <p:xfrm>
          <a:off x="242206" y="999674"/>
          <a:ext cx="11707587" cy="5304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702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28D0-A4DA-AE84-7818-4D4FC25B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050" y="728663"/>
            <a:ext cx="6565900" cy="917575"/>
          </a:xfrm>
        </p:spPr>
        <p:txBody>
          <a:bodyPr anchor="ctr">
            <a:normAutofit/>
          </a:bodyPr>
          <a:lstStyle/>
          <a:p>
            <a:pPr algn="ctr"/>
            <a:r>
              <a:rPr lang="en-IN" sz="3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Key Benefits of Assurance</a:t>
            </a:r>
            <a:endParaRPr lang="en-US" sz="30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1A3D3A-CDCC-3A5F-8250-F9961EF4D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670165"/>
              </p:ext>
            </p:extLst>
          </p:nvPr>
        </p:nvGraphicFramePr>
        <p:xfrm>
          <a:off x="838200" y="164623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12351-F8FE-A8F3-96FB-2B67D013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57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56FC-0BF4-A041-997B-19B929B92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370" y="4101569"/>
            <a:ext cx="9808029" cy="767077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sz="33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Corporate Profile-</a:t>
            </a:r>
            <a:r>
              <a:rPr lang="en-US" sz="33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Arimo Bold"/>
                <a:cs typeface="Segoe UI" panose="020B0502040204020203" pitchFamily="34" charset="0"/>
                <a:sym typeface="Arimo Bold"/>
              </a:rPr>
              <a:t>Reporting and Assurance Services</a:t>
            </a:r>
            <a:b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Arimo Bold"/>
                <a:cs typeface="Segoe UI" panose="020B0502040204020203" pitchFamily="34" charset="0"/>
                <a:sym typeface="Arimo Bold"/>
              </a:rPr>
            </a:br>
            <a:endParaRPr lang="en-US" sz="36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B789E-8B66-5DA1-31B9-4C09B49C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3</a:t>
            </a:fld>
            <a:endParaRPr lang="en-US"/>
          </a:p>
        </p:txBody>
      </p:sp>
      <p:pic>
        <p:nvPicPr>
          <p:cNvPr id="3" name="Video 4" descr="People sitting in chairs&#10;&#10;Description automatically generated with low confidence">
            <a:extLst>
              <a:ext uri="{FF2B5EF4-FFF2-40B4-BE49-F238E27FC236}">
                <a16:creationId xmlns:a16="http://schemas.microsoft.com/office/drawing/2014/main" id="{FB623246-E9BE-F90F-655B-A861C15CB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1371601" y="880096"/>
            <a:ext cx="4756221" cy="2667775"/>
          </a:xfrm>
          <a:prstGeom prst="rect">
            <a:avLst/>
          </a:prstGeom>
        </p:spPr>
      </p:pic>
      <p:pic>
        <p:nvPicPr>
          <p:cNvPr id="5" name="Picture 4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E6C69E50-F98D-12BD-B4AE-C275B06C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875" y="879672"/>
            <a:ext cx="3280825" cy="21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AD72-7C9A-99D0-DFD1-C6C48C59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324455"/>
            <a:ext cx="8500189" cy="835272"/>
          </a:xfrm>
        </p:spPr>
        <p:txBody>
          <a:bodyPr anchor="ctr">
            <a:normAutofit/>
          </a:bodyPr>
          <a:lstStyle/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en-US" sz="3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IN" sz="3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lobal Positioning and Brand Value</a:t>
            </a:r>
            <a:endParaRPr lang="en-US" sz="30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4FA20-8A55-F4B4-CBB9-0E987405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7AEE97-F7B0-E083-1E2B-9FBE3880C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33331"/>
              </p:ext>
            </p:extLst>
          </p:nvPr>
        </p:nvGraphicFramePr>
        <p:xfrm>
          <a:off x="670559" y="1279007"/>
          <a:ext cx="8500189" cy="467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382">
                  <a:extLst>
                    <a:ext uri="{9D8B030D-6E8A-4147-A177-3AD203B41FA5}">
                      <a16:colId xmlns:a16="http://schemas.microsoft.com/office/drawing/2014/main" val="2115851693"/>
                    </a:ext>
                  </a:extLst>
                </a:gridCol>
                <a:gridCol w="4953447">
                  <a:extLst>
                    <a:ext uri="{9D8B030D-6E8A-4147-A177-3AD203B41FA5}">
                      <a16:colId xmlns:a16="http://schemas.microsoft.com/office/drawing/2014/main" val="3624215075"/>
                    </a:ext>
                  </a:extLst>
                </a:gridCol>
                <a:gridCol w="3124360">
                  <a:extLst>
                    <a:ext uri="{9D8B030D-6E8A-4147-A177-3AD203B41FA5}">
                      <a16:colId xmlns:a16="http://schemas.microsoft.com/office/drawing/2014/main" val="885073785"/>
                    </a:ext>
                  </a:extLst>
                </a:gridCol>
              </a:tblGrid>
              <a:tr h="36171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Value Propositions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Factors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2834123819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Brand Recognition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Leadership in South Asia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2949822727"/>
                  </a:ext>
                </a:extLst>
              </a:tr>
              <a:tr h="546288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Subject /Technical Expertise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Highly Qualified Multi sector Experienced 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978642459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Market Competitive Cost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of Technology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1243470353"/>
                  </a:ext>
                </a:extLst>
              </a:tr>
              <a:tr h="546288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National and Internal experience in Assurance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Presence in more than10 Countries 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3482133972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Assurance process transparency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Defined policy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2361432959"/>
                  </a:ext>
                </a:extLst>
              </a:tr>
              <a:tr h="546288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Experience of handling large clients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Largest Govt and Private Clients in Asia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3349946569"/>
                  </a:ext>
                </a:extLst>
              </a:tr>
              <a:tr h="546288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Compliance with Indian and International reporting guidelines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Licensed and Certified professional 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3045174112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Long-standing client relationships 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High retention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2120046592"/>
                  </a:ext>
                </a:extLst>
              </a:tr>
              <a:tr h="361714">
                <a:tc>
                  <a:txBody>
                    <a:bodyPr/>
                    <a:lstStyle/>
                    <a:p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Provision of Post assurance support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Policy Driven</a:t>
                      </a:r>
                      <a:endParaRPr lang="en-IN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8041" marR="78041" marT="39021" marB="39021"/>
                </a:tc>
                <a:extLst>
                  <a:ext uri="{0D108BD9-81ED-4DB2-BD59-A6C34878D82A}">
                    <a16:rowId xmlns:a16="http://schemas.microsoft.com/office/drawing/2014/main" val="705475199"/>
                  </a:ext>
                </a:extLst>
              </a:tr>
            </a:tbl>
          </a:graphicData>
        </a:graphic>
      </p:graphicFrame>
      <p:pic>
        <p:nvPicPr>
          <p:cNvPr id="13" name="Picture 2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3AFDA035-DA2D-5AC5-AF83-26DF35C1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5193" y="1009606"/>
            <a:ext cx="4654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136AAF31-BC59-D2BC-8356-49D1C98C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81" y="8136867"/>
            <a:ext cx="46545" cy="45719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534AC8-09C4-F3E2-25EF-5B1B278E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68" y="1247907"/>
            <a:ext cx="1860794" cy="85204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32F44B-E71F-5574-5AFF-4B061DAB1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04822"/>
              </p:ext>
            </p:extLst>
          </p:nvPr>
        </p:nvGraphicFramePr>
        <p:xfrm>
          <a:off x="9493006" y="2312668"/>
          <a:ext cx="1860794" cy="260916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860794">
                  <a:extLst>
                    <a:ext uri="{9D8B030D-6E8A-4147-A177-3AD203B41FA5}">
                      <a16:colId xmlns:a16="http://schemas.microsoft.com/office/drawing/2014/main" val="2671864724"/>
                    </a:ext>
                  </a:extLst>
                </a:gridCol>
              </a:tblGrid>
              <a:tr h="5747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International Presence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11505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Bangladesh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91730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India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266097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Indonesia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78053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Japan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835003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Malaysia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448459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Philippines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73569"/>
                  </a:ext>
                </a:extLst>
              </a:tr>
              <a:tr h="290638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Singapore</a:t>
                      </a:r>
                    </a:p>
                  </a:txBody>
                  <a:tcPr marL="6350" marR="6350" marT="6350" marB="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059060"/>
                  </a:ext>
                </a:extLst>
              </a:tr>
            </a:tbl>
          </a:graphicData>
        </a:graphic>
      </p:graphicFrame>
      <p:pic>
        <p:nvPicPr>
          <p:cNvPr id="4100" name="Picture 4" descr="Expertise - Free people icons">
            <a:extLst>
              <a:ext uri="{FF2B5EF4-FFF2-40B4-BE49-F238E27FC236}">
                <a16:creationId xmlns:a16="http://schemas.microsoft.com/office/drawing/2014/main" id="{8C189D16-2CD2-4BB9-8FCC-8F4A3583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9" y="2099955"/>
            <a:ext cx="30099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st Generic Outline Color icon">
            <a:extLst>
              <a:ext uri="{FF2B5EF4-FFF2-40B4-BE49-F238E27FC236}">
                <a16:creationId xmlns:a16="http://schemas.microsoft.com/office/drawing/2014/main" id="{BC20D231-F23C-4AF5-89CE-A8D28A3C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9" y="2694568"/>
            <a:ext cx="230245" cy="2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ophy Basic Straight Flat icon">
            <a:extLst>
              <a:ext uri="{FF2B5EF4-FFF2-40B4-BE49-F238E27FC236}">
                <a16:creationId xmlns:a16="http://schemas.microsoft.com/office/drawing/2014/main" id="{3BD6ED6E-616F-4CF2-89F9-A5386850C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9" y="1696393"/>
            <a:ext cx="225271" cy="22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lobe PNG">
            <a:extLst>
              <a:ext uri="{FF2B5EF4-FFF2-40B4-BE49-F238E27FC236}">
                <a16:creationId xmlns:a16="http://schemas.microsoft.com/office/drawing/2014/main" id="{3774A6EF-24FC-4F3C-83DA-DAE49B47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2" y="3120615"/>
            <a:ext cx="336744" cy="2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B8827-1E16-410D-BEA6-AB3015723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433" y="3653681"/>
            <a:ext cx="280566" cy="2805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07B2EE-2ABF-41E0-9037-247AD5B506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138" y="4137429"/>
            <a:ext cx="274162" cy="240059"/>
          </a:xfrm>
          <a:prstGeom prst="rect">
            <a:avLst/>
          </a:prstGeom>
        </p:spPr>
      </p:pic>
      <p:pic>
        <p:nvPicPr>
          <p:cNvPr id="4112" name="Picture 16" descr="45+ Thousand Compliance Symbol Royalty-Free Images, Stock Photos ...">
            <a:extLst>
              <a:ext uri="{FF2B5EF4-FFF2-40B4-BE49-F238E27FC236}">
                <a16:creationId xmlns:a16="http://schemas.microsoft.com/office/drawing/2014/main" id="{166D0107-EA3D-4BBA-ACA2-43AB7740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2" y="4781552"/>
            <a:ext cx="280566" cy="280566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ustomers Icon, Transparent Customers.PNG Images &amp; Vector - FreeIconsPNG">
            <a:extLst>
              <a:ext uri="{FF2B5EF4-FFF2-40B4-BE49-F238E27FC236}">
                <a16:creationId xmlns:a16="http://schemas.microsoft.com/office/drawing/2014/main" id="{2FB2EFE4-E23D-4D5B-B7FE-C4AC70DD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17" y="5280818"/>
            <a:ext cx="246635" cy="24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Quality Assurance Icon #413814 - Free Icons Library">
            <a:extLst>
              <a:ext uri="{FF2B5EF4-FFF2-40B4-BE49-F238E27FC236}">
                <a16:creationId xmlns:a16="http://schemas.microsoft.com/office/drawing/2014/main" id="{0700F617-D19D-4368-8F23-7F12BFC62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69" y="5646733"/>
            <a:ext cx="257512" cy="25751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937D32-779D-4E82-87A2-B369A4752CA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910" b="17841"/>
          <a:stretch/>
        </p:blipFill>
        <p:spPr>
          <a:xfrm>
            <a:off x="9542617" y="2924813"/>
            <a:ext cx="329093" cy="2147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36BA1-2DE9-4738-BDB2-E5C3977DB19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423" b="5851"/>
          <a:stretch/>
        </p:blipFill>
        <p:spPr>
          <a:xfrm>
            <a:off x="9542617" y="3210314"/>
            <a:ext cx="329093" cy="218686"/>
          </a:xfrm>
          <a:prstGeom prst="rect">
            <a:avLst/>
          </a:prstGeom>
        </p:spPr>
      </p:pic>
      <p:pic>
        <p:nvPicPr>
          <p:cNvPr id="4120" name="Picture 24" descr="Country, flag, indonesia, indonesia flag, national, national flag ...">
            <a:extLst>
              <a:ext uri="{FF2B5EF4-FFF2-40B4-BE49-F238E27FC236}">
                <a16:creationId xmlns:a16="http://schemas.microsoft.com/office/drawing/2014/main" id="{957A96B5-06BA-417F-88ED-619D45552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17842" r="2499" b="17842"/>
          <a:stretch/>
        </p:blipFill>
        <p:spPr bwMode="auto">
          <a:xfrm>
            <a:off x="9544574" y="3499774"/>
            <a:ext cx="327136" cy="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ountry, japan, world, flag, national icon - Download on Iconfinder">
            <a:extLst>
              <a:ext uri="{FF2B5EF4-FFF2-40B4-BE49-F238E27FC236}">
                <a16:creationId xmlns:a16="http://schemas.microsoft.com/office/drawing/2014/main" id="{5B49B6E5-115E-4FEB-8D25-FC445E889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14473" r="3058" b="14993"/>
          <a:stretch/>
        </p:blipFill>
        <p:spPr bwMode="auto">
          <a:xfrm>
            <a:off x="9545967" y="3788641"/>
            <a:ext cx="325743" cy="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Premium Vector | Malaysia flag official country flag world flag icon ...">
            <a:extLst>
              <a:ext uri="{FF2B5EF4-FFF2-40B4-BE49-F238E27FC236}">
                <a16:creationId xmlns:a16="http://schemas.microsoft.com/office/drawing/2014/main" id="{CCF6AAB1-A0C6-4564-A39F-62C4FB147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 t="13196" r="7045" b="18384"/>
          <a:stretch/>
        </p:blipFill>
        <p:spPr bwMode="auto">
          <a:xfrm>
            <a:off x="9542617" y="4088621"/>
            <a:ext cx="325742" cy="1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ountry, flag, national, philippines, world icon - Download on Iconfinder">
            <a:extLst>
              <a:ext uri="{FF2B5EF4-FFF2-40B4-BE49-F238E27FC236}">
                <a16:creationId xmlns:a16="http://schemas.microsoft.com/office/drawing/2014/main" id="{2B9DF1F3-A724-4756-8683-BD07B344B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0" b="16444"/>
          <a:stretch/>
        </p:blipFill>
        <p:spPr bwMode="auto">
          <a:xfrm>
            <a:off x="9542617" y="4377488"/>
            <a:ext cx="325742" cy="1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Country, flag, national, singapore icon - Download on Iconfinder">
            <a:extLst>
              <a:ext uri="{FF2B5EF4-FFF2-40B4-BE49-F238E27FC236}">
                <a16:creationId xmlns:a16="http://schemas.microsoft.com/office/drawing/2014/main" id="{57C6BC64-A8A5-4F1B-BEE2-9C9A958B0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9" b="16789"/>
          <a:stretch/>
        </p:blipFill>
        <p:spPr bwMode="auto">
          <a:xfrm>
            <a:off x="9542617" y="4663485"/>
            <a:ext cx="325742" cy="1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6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79220" y="508257"/>
            <a:ext cx="7788014" cy="540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Arimo Bold"/>
                <a:cs typeface="Segoe UI" panose="020B0502040204020203" pitchFamily="34" charset="0"/>
                <a:sym typeface="Arimo Bold"/>
              </a:rPr>
              <a:t>Expertise and Applications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01405" y="2602769"/>
            <a:ext cx="1565881" cy="464914"/>
            <a:chOff x="0" y="0"/>
            <a:chExt cx="3131763" cy="563717"/>
          </a:xfrm>
        </p:grpSpPr>
        <p:sp>
          <p:nvSpPr>
            <p:cNvPr id="6" name="Freeform 6" descr="OIP"/>
            <p:cNvSpPr/>
            <p:nvPr/>
          </p:nvSpPr>
          <p:spPr>
            <a:xfrm>
              <a:off x="0" y="0"/>
              <a:ext cx="3131820" cy="563753"/>
            </a:xfrm>
            <a:custGeom>
              <a:avLst/>
              <a:gdLst/>
              <a:ahLst/>
              <a:cxnLst/>
              <a:rect l="l" t="t" r="r" b="b"/>
              <a:pathLst>
                <a:path w="3131820" h="563753">
                  <a:moveTo>
                    <a:pt x="0" y="0"/>
                  </a:moveTo>
                  <a:lnTo>
                    <a:pt x="3131820" y="0"/>
                  </a:lnTo>
                  <a:lnTo>
                    <a:pt x="3131820" y="563753"/>
                  </a:lnTo>
                  <a:lnTo>
                    <a:pt x="0" y="563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1" b="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028" y="3481807"/>
            <a:ext cx="811849" cy="714428"/>
            <a:chOff x="0" y="0"/>
            <a:chExt cx="1623699" cy="1428856"/>
          </a:xfrm>
        </p:grpSpPr>
        <p:sp>
          <p:nvSpPr>
            <p:cNvPr id="8" name="Freeform 8" descr="UNGC"/>
            <p:cNvSpPr/>
            <p:nvPr/>
          </p:nvSpPr>
          <p:spPr>
            <a:xfrm>
              <a:off x="0" y="0"/>
              <a:ext cx="1623695" cy="1428877"/>
            </a:xfrm>
            <a:custGeom>
              <a:avLst/>
              <a:gdLst/>
              <a:ahLst/>
              <a:cxnLst/>
              <a:rect l="l" t="t" r="r" b="b"/>
              <a:pathLst>
                <a:path w="1623695" h="1428877">
                  <a:moveTo>
                    <a:pt x="0" y="0"/>
                  </a:moveTo>
                  <a:lnTo>
                    <a:pt x="1623695" y="0"/>
                  </a:lnTo>
                  <a:lnTo>
                    <a:pt x="1623695" y="1428877"/>
                  </a:lnTo>
                  <a:lnTo>
                    <a:pt x="0" y="142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80323" y="4627891"/>
            <a:ext cx="2670311" cy="518944"/>
            <a:chOff x="0" y="0"/>
            <a:chExt cx="5340621" cy="1037888"/>
          </a:xfrm>
        </p:grpSpPr>
        <p:sp>
          <p:nvSpPr>
            <p:cNvPr id="10" name="Freeform 10" descr="pcaflogo-omg-01"/>
            <p:cNvSpPr/>
            <p:nvPr/>
          </p:nvSpPr>
          <p:spPr>
            <a:xfrm>
              <a:off x="0" y="0"/>
              <a:ext cx="5340604" cy="1037844"/>
            </a:xfrm>
            <a:custGeom>
              <a:avLst/>
              <a:gdLst/>
              <a:ahLst/>
              <a:cxnLst/>
              <a:rect l="l" t="t" r="r" b="b"/>
              <a:pathLst>
                <a:path w="5340604" h="1037844">
                  <a:moveTo>
                    <a:pt x="0" y="0"/>
                  </a:moveTo>
                  <a:lnTo>
                    <a:pt x="5340604" y="0"/>
                  </a:lnTo>
                  <a:lnTo>
                    <a:pt x="5340604" y="1037844"/>
                  </a:lnTo>
                  <a:lnTo>
                    <a:pt x="0" y="1037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654" r="-15655" b="-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06475" y="1520817"/>
            <a:ext cx="965648" cy="804707"/>
            <a:chOff x="0" y="0"/>
            <a:chExt cx="1931296" cy="1609413"/>
          </a:xfrm>
        </p:grpSpPr>
        <p:sp>
          <p:nvSpPr>
            <p:cNvPr id="12" name="Freeform 12" descr="sdgs-s"/>
            <p:cNvSpPr/>
            <p:nvPr/>
          </p:nvSpPr>
          <p:spPr>
            <a:xfrm>
              <a:off x="0" y="0"/>
              <a:ext cx="1931289" cy="1609471"/>
            </a:xfrm>
            <a:custGeom>
              <a:avLst/>
              <a:gdLst/>
              <a:ahLst/>
              <a:cxnLst/>
              <a:rect l="l" t="t" r="r" b="b"/>
              <a:pathLst>
                <a:path w="1931289" h="1609471">
                  <a:moveTo>
                    <a:pt x="0" y="0"/>
                  </a:moveTo>
                  <a:lnTo>
                    <a:pt x="1931289" y="0"/>
                  </a:lnTo>
                  <a:lnTo>
                    <a:pt x="1931289" y="1609471"/>
                  </a:lnTo>
                  <a:lnTo>
                    <a:pt x="0" y="1609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28663" y="1681383"/>
            <a:ext cx="1139704" cy="524264"/>
            <a:chOff x="0" y="0"/>
            <a:chExt cx="2279408" cy="1048528"/>
          </a:xfrm>
        </p:grpSpPr>
        <p:sp>
          <p:nvSpPr>
            <p:cNvPr id="14" name="Freeform 14" descr="CDP_ASP_2022_RED_GOLD_RGB"/>
            <p:cNvSpPr/>
            <p:nvPr/>
          </p:nvSpPr>
          <p:spPr>
            <a:xfrm>
              <a:off x="0" y="0"/>
              <a:ext cx="2279396" cy="1048512"/>
            </a:xfrm>
            <a:custGeom>
              <a:avLst/>
              <a:gdLst/>
              <a:ahLst/>
              <a:cxnLst/>
              <a:rect l="l" t="t" r="r" b="b"/>
              <a:pathLst>
                <a:path w="2279396" h="1048512">
                  <a:moveTo>
                    <a:pt x="0" y="0"/>
                  </a:moveTo>
                  <a:lnTo>
                    <a:pt x="2279396" y="0"/>
                  </a:lnTo>
                  <a:lnTo>
                    <a:pt x="2279396" y="1048512"/>
                  </a:lnTo>
                  <a:lnTo>
                    <a:pt x="0" y="1048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11910" y="3534856"/>
            <a:ext cx="1448891" cy="618193"/>
            <a:chOff x="0" y="0"/>
            <a:chExt cx="2897781" cy="1236387"/>
          </a:xfrm>
        </p:grpSpPr>
        <p:sp>
          <p:nvSpPr>
            <p:cNvPr id="16" name="Freeform 16" descr="unepfilogo150x64"/>
            <p:cNvSpPr/>
            <p:nvPr/>
          </p:nvSpPr>
          <p:spPr>
            <a:xfrm>
              <a:off x="0" y="0"/>
              <a:ext cx="2897759" cy="1236345"/>
            </a:xfrm>
            <a:custGeom>
              <a:avLst/>
              <a:gdLst/>
              <a:ahLst/>
              <a:cxnLst/>
              <a:rect l="l" t="t" r="r" b="b"/>
              <a:pathLst>
                <a:path w="2897759" h="1236345">
                  <a:moveTo>
                    <a:pt x="0" y="0"/>
                  </a:moveTo>
                  <a:lnTo>
                    <a:pt x="2897759" y="0"/>
                  </a:lnTo>
                  <a:lnTo>
                    <a:pt x="2897759" y="1236345"/>
                  </a:lnTo>
                  <a:lnTo>
                    <a:pt x="0" y="123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4613" y="4684101"/>
            <a:ext cx="2054881" cy="626739"/>
            <a:chOff x="0" y="0"/>
            <a:chExt cx="4109763" cy="1253477"/>
          </a:xfrm>
        </p:grpSpPr>
        <p:sp>
          <p:nvSpPr>
            <p:cNvPr id="18" name="Freeform 18" descr="logo"/>
            <p:cNvSpPr/>
            <p:nvPr/>
          </p:nvSpPr>
          <p:spPr>
            <a:xfrm>
              <a:off x="0" y="0"/>
              <a:ext cx="4109720" cy="1253490"/>
            </a:xfrm>
            <a:custGeom>
              <a:avLst/>
              <a:gdLst/>
              <a:ahLst/>
              <a:cxnLst/>
              <a:rect l="l" t="t" r="r" b="b"/>
              <a:pathLst>
                <a:path w="4109720" h="1253490">
                  <a:moveTo>
                    <a:pt x="0" y="0"/>
                  </a:moveTo>
                  <a:lnTo>
                    <a:pt x="4109720" y="0"/>
                  </a:lnTo>
                  <a:lnTo>
                    <a:pt x="4109720" y="1253490"/>
                  </a:lnTo>
                  <a:lnTo>
                    <a:pt x="0" y="1253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91139" y="3544045"/>
            <a:ext cx="2178392" cy="544599"/>
            <a:chOff x="0" y="0"/>
            <a:chExt cx="4356784" cy="1089197"/>
          </a:xfrm>
        </p:grpSpPr>
        <p:sp>
          <p:nvSpPr>
            <p:cNvPr id="20" name="Freeform 20" descr="wbcsd_logo"/>
            <p:cNvSpPr/>
            <p:nvPr/>
          </p:nvSpPr>
          <p:spPr>
            <a:xfrm>
              <a:off x="0" y="0"/>
              <a:ext cx="4356735" cy="1089152"/>
            </a:xfrm>
            <a:custGeom>
              <a:avLst/>
              <a:gdLst/>
              <a:ahLst/>
              <a:cxnLst/>
              <a:rect l="l" t="t" r="r" b="b"/>
              <a:pathLst>
                <a:path w="4356735" h="1089152">
                  <a:moveTo>
                    <a:pt x="0" y="0"/>
                  </a:moveTo>
                  <a:lnTo>
                    <a:pt x="4356735" y="0"/>
                  </a:lnTo>
                  <a:lnTo>
                    <a:pt x="4356735" y="1089152"/>
                  </a:lnTo>
                  <a:lnTo>
                    <a:pt x="0" y="108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1" b="-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75635" y="4635839"/>
            <a:ext cx="797592" cy="797592"/>
            <a:chOff x="0" y="0"/>
            <a:chExt cx="1595184" cy="1595184"/>
          </a:xfrm>
        </p:grpSpPr>
        <p:sp>
          <p:nvSpPr>
            <p:cNvPr id="22" name="Freeform 22" descr="OIP (2)"/>
            <p:cNvSpPr/>
            <p:nvPr/>
          </p:nvSpPr>
          <p:spPr>
            <a:xfrm>
              <a:off x="0" y="0"/>
              <a:ext cx="1595247" cy="1595247"/>
            </a:xfrm>
            <a:custGeom>
              <a:avLst/>
              <a:gdLst/>
              <a:ahLst/>
              <a:cxnLst/>
              <a:rect l="l" t="t" r="r" b="b"/>
              <a:pathLst>
                <a:path w="1595247" h="1595247">
                  <a:moveTo>
                    <a:pt x="0" y="0"/>
                  </a:moveTo>
                  <a:lnTo>
                    <a:pt x="1595247" y="0"/>
                  </a:lnTo>
                  <a:lnTo>
                    <a:pt x="1595247" y="1595247"/>
                  </a:lnTo>
                  <a:lnTo>
                    <a:pt x="0" y="1595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3" b="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03226" y="2415725"/>
            <a:ext cx="2398727" cy="695631"/>
            <a:chOff x="0" y="0"/>
            <a:chExt cx="4797453" cy="1391261"/>
          </a:xfrm>
        </p:grpSpPr>
        <p:sp>
          <p:nvSpPr>
            <p:cNvPr id="24" name="Freeform 24" descr="logo-1"/>
            <p:cNvSpPr/>
            <p:nvPr/>
          </p:nvSpPr>
          <p:spPr>
            <a:xfrm>
              <a:off x="0" y="0"/>
              <a:ext cx="4797425" cy="1391285"/>
            </a:xfrm>
            <a:custGeom>
              <a:avLst/>
              <a:gdLst/>
              <a:ahLst/>
              <a:cxnLst/>
              <a:rect l="l" t="t" r="r" b="b"/>
              <a:pathLst>
                <a:path w="4797425" h="1391285">
                  <a:moveTo>
                    <a:pt x="0" y="0"/>
                  </a:moveTo>
                  <a:lnTo>
                    <a:pt x="4797425" y="0"/>
                  </a:lnTo>
                  <a:lnTo>
                    <a:pt x="4797425" y="1391285"/>
                  </a:lnTo>
                  <a:lnTo>
                    <a:pt x="0" y="139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117891" y="2565356"/>
            <a:ext cx="2142811" cy="377135"/>
            <a:chOff x="0" y="0"/>
            <a:chExt cx="4285621" cy="754269"/>
          </a:xfrm>
        </p:grpSpPr>
        <p:sp>
          <p:nvSpPr>
            <p:cNvPr id="26" name="Freeform 26" descr="R"/>
            <p:cNvSpPr/>
            <p:nvPr/>
          </p:nvSpPr>
          <p:spPr>
            <a:xfrm>
              <a:off x="0" y="0"/>
              <a:ext cx="4285615" cy="754253"/>
            </a:xfrm>
            <a:custGeom>
              <a:avLst/>
              <a:gdLst/>
              <a:ahLst/>
              <a:cxnLst/>
              <a:rect l="l" t="t" r="r" b="b"/>
              <a:pathLst>
                <a:path w="4285615" h="754253">
                  <a:moveTo>
                    <a:pt x="0" y="0"/>
                  </a:moveTo>
                  <a:lnTo>
                    <a:pt x="4285615" y="0"/>
                  </a:lnTo>
                  <a:lnTo>
                    <a:pt x="4285615" y="754253"/>
                  </a:lnTo>
                  <a:lnTo>
                    <a:pt x="0" y="754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b="-2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87778" y="4467679"/>
            <a:ext cx="1116572" cy="915589"/>
            <a:chOff x="0" y="0"/>
            <a:chExt cx="2233144" cy="1831179"/>
          </a:xfrm>
        </p:grpSpPr>
        <p:sp>
          <p:nvSpPr>
            <p:cNvPr id="28" name="Freeform 28" descr="ISSB"/>
            <p:cNvSpPr/>
            <p:nvPr/>
          </p:nvSpPr>
          <p:spPr>
            <a:xfrm>
              <a:off x="0" y="0"/>
              <a:ext cx="2233168" cy="1831213"/>
            </a:xfrm>
            <a:custGeom>
              <a:avLst/>
              <a:gdLst/>
              <a:ahLst/>
              <a:cxnLst/>
              <a:rect l="l" t="t" r="r" b="b"/>
              <a:pathLst>
                <a:path w="2233168" h="1831213">
                  <a:moveTo>
                    <a:pt x="0" y="0"/>
                  </a:moveTo>
                  <a:lnTo>
                    <a:pt x="2233168" y="0"/>
                  </a:lnTo>
                  <a:lnTo>
                    <a:pt x="2233168" y="1831213"/>
                  </a:lnTo>
                  <a:lnTo>
                    <a:pt x="0" y="1831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r="1" b="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35722" y="3656435"/>
            <a:ext cx="1116571" cy="396383"/>
            <a:chOff x="0" y="0"/>
            <a:chExt cx="2233141" cy="792765"/>
          </a:xfrm>
        </p:grpSpPr>
        <p:sp>
          <p:nvSpPr>
            <p:cNvPr id="30" name="Freeform 30" descr="1642691570953"/>
            <p:cNvSpPr/>
            <p:nvPr/>
          </p:nvSpPr>
          <p:spPr>
            <a:xfrm>
              <a:off x="0" y="0"/>
              <a:ext cx="2233168" cy="792734"/>
            </a:xfrm>
            <a:custGeom>
              <a:avLst/>
              <a:gdLst/>
              <a:ahLst/>
              <a:cxnLst/>
              <a:rect l="l" t="t" r="r" b="b"/>
              <a:pathLst>
                <a:path w="2233168" h="792734">
                  <a:moveTo>
                    <a:pt x="0" y="0"/>
                  </a:moveTo>
                  <a:lnTo>
                    <a:pt x="2233168" y="0"/>
                  </a:lnTo>
                  <a:lnTo>
                    <a:pt x="2233168" y="792734"/>
                  </a:lnTo>
                  <a:lnTo>
                    <a:pt x="0" y="792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1" b="-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8931" y="2506704"/>
            <a:ext cx="2017032" cy="544599"/>
            <a:chOff x="0" y="0"/>
            <a:chExt cx="4034064" cy="1089197"/>
          </a:xfrm>
        </p:grpSpPr>
        <p:sp>
          <p:nvSpPr>
            <p:cNvPr id="32" name="Freeform 32" descr="R (1)"/>
            <p:cNvSpPr/>
            <p:nvPr/>
          </p:nvSpPr>
          <p:spPr>
            <a:xfrm>
              <a:off x="0" y="0"/>
              <a:ext cx="4034028" cy="1089152"/>
            </a:xfrm>
            <a:custGeom>
              <a:avLst/>
              <a:gdLst/>
              <a:ahLst/>
              <a:cxnLst/>
              <a:rect l="l" t="t" r="r" b="b"/>
              <a:pathLst>
                <a:path w="4034028" h="1089152">
                  <a:moveTo>
                    <a:pt x="0" y="0"/>
                  </a:moveTo>
                  <a:lnTo>
                    <a:pt x="4034028" y="0"/>
                  </a:lnTo>
                  <a:lnTo>
                    <a:pt x="4034028" y="1089152"/>
                  </a:lnTo>
                  <a:lnTo>
                    <a:pt x="0" y="1089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b="-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44393" y="1549190"/>
            <a:ext cx="1448891" cy="804708"/>
            <a:chOff x="0" y="0"/>
            <a:chExt cx="2897781" cy="1609416"/>
          </a:xfrm>
        </p:grpSpPr>
        <p:sp>
          <p:nvSpPr>
            <p:cNvPr id="34" name="Freeform 34" descr="Climate Disclosure Standards Board ..."/>
            <p:cNvSpPr/>
            <p:nvPr/>
          </p:nvSpPr>
          <p:spPr>
            <a:xfrm>
              <a:off x="0" y="0"/>
              <a:ext cx="2897759" cy="1609471"/>
            </a:xfrm>
            <a:custGeom>
              <a:avLst/>
              <a:gdLst/>
              <a:ahLst/>
              <a:cxnLst/>
              <a:rect l="l" t="t" r="r" b="b"/>
              <a:pathLst>
                <a:path w="2897759" h="1609471">
                  <a:moveTo>
                    <a:pt x="0" y="0"/>
                  </a:moveTo>
                  <a:lnTo>
                    <a:pt x="2897759" y="0"/>
                  </a:lnTo>
                  <a:lnTo>
                    <a:pt x="2897759" y="1609471"/>
                  </a:lnTo>
                  <a:lnTo>
                    <a:pt x="0" y="1609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40024" b="-40021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561530" y="3508226"/>
            <a:ext cx="1938326" cy="544576"/>
            <a:chOff x="0" y="0"/>
            <a:chExt cx="5284261" cy="1456875"/>
          </a:xfrm>
        </p:grpSpPr>
        <p:sp>
          <p:nvSpPr>
            <p:cNvPr id="36" name="Freeform 36" descr="Financial Disclosures (TNFD) Forum"/>
            <p:cNvSpPr/>
            <p:nvPr/>
          </p:nvSpPr>
          <p:spPr>
            <a:xfrm>
              <a:off x="0" y="0"/>
              <a:ext cx="5284216" cy="1456817"/>
            </a:xfrm>
            <a:custGeom>
              <a:avLst/>
              <a:gdLst/>
              <a:ahLst/>
              <a:cxnLst/>
              <a:rect l="l" t="t" r="r" b="b"/>
              <a:pathLst>
                <a:path w="5284216" h="1456817">
                  <a:moveTo>
                    <a:pt x="0" y="0"/>
                  </a:moveTo>
                  <a:lnTo>
                    <a:pt x="5284216" y="0"/>
                  </a:lnTo>
                  <a:lnTo>
                    <a:pt x="5284216" y="1456817"/>
                  </a:lnTo>
                  <a:lnTo>
                    <a:pt x="0" y="1456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b="-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75875" y="3382980"/>
            <a:ext cx="1726000" cy="982135"/>
            <a:chOff x="0" y="0"/>
            <a:chExt cx="3452000" cy="1964269"/>
          </a:xfrm>
        </p:grpSpPr>
        <p:sp>
          <p:nvSpPr>
            <p:cNvPr id="38" name="Freeform 38" descr="Integrated Reporting – The New Way!"/>
            <p:cNvSpPr/>
            <p:nvPr/>
          </p:nvSpPr>
          <p:spPr>
            <a:xfrm>
              <a:off x="0" y="0"/>
              <a:ext cx="3451987" cy="1964309"/>
            </a:xfrm>
            <a:custGeom>
              <a:avLst/>
              <a:gdLst/>
              <a:ahLst/>
              <a:cxnLst/>
              <a:rect l="l" t="t" r="r" b="b"/>
              <a:pathLst>
                <a:path w="3451987" h="1964309">
                  <a:moveTo>
                    <a:pt x="0" y="0"/>
                  </a:moveTo>
                  <a:lnTo>
                    <a:pt x="3451987" y="0"/>
                  </a:lnTo>
                  <a:lnTo>
                    <a:pt x="3451987" y="1964309"/>
                  </a:lnTo>
                  <a:lnTo>
                    <a:pt x="0" y="196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b="2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769100" y="1671095"/>
            <a:ext cx="1865908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000000"/>
                </a:solidFill>
                <a:latin typeface="Arimo Bold"/>
                <a:ea typeface="Arimo Bold"/>
                <a:cs typeface="Times New Roman" panose="02020603050405020304" pitchFamily="18" charset="0"/>
                <a:sym typeface="Arimo Bold"/>
              </a:rPr>
              <a:t>BRSR-SEBI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441468" y="1424569"/>
            <a:ext cx="2585401" cy="997227"/>
            <a:chOff x="0" y="0"/>
            <a:chExt cx="5170803" cy="1994453"/>
          </a:xfrm>
        </p:grpSpPr>
        <p:sp>
          <p:nvSpPr>
            <p:cNvPr id="41" name="Freeform 41" descr="Corporate Sustainability Assessment | S&amp;P Global"/>
            <p:cNvSpPr/>
            <p:nvPr/>
          </p:nvSpPr>
          <p:spPr>
            <a:xfrm>
              <a:off x="0" y="0"/>
              <a:ext cx="5170805" cy="1994408"/>
            </a:xfrm>
            <a:custGeom>
              <a:avLst/>
              <a:gdLst/>
              <a:ahLst/>
              <a:cxnLst/>
              <a:rect l="l" t="t" r="r" b="b"/>
              <a:pathLst>
                <a:path w="5170805" h="1994408">
                  <a:moveTo>
                    <a:pt x="0" y="0"/>
                  </a:moveTo>
                  <a:lnTo>
                    <a:pt x="5170805" y="0"/>
                  </a:lnTo>
                  <a:lnTo>
                    <a:pt x="5170805" y="1994408"/>
                  </a:lnTo>
                  <a:lnTo>
                    <a:pt x="0" y="1994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b="-2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411589" y="4698841"/>
            <a:ext cx="1049521" cy="660928"/>
            <a:chOff x="0" y="0"/>
            <a:chExt cx="2099043" cy="1321856"/>
          </a:xfrm>
        </p:grpSpPr>
        <p:sp>
          <p:nvSpPr>
            <p:cNvPr id="43" name="Freeform 43" descr="ESG Voluntary Framework DJSI - PRE ..."/>
            <p:cNvSpPr/>
            <p:nvPr/>
          </p:nvSpPr>
          <p:spPr>
            <a:xfrm>
              <a:off x="0" y="0"/>
              <a:ext cx="2099056" cy="1321816"/>
            </a:xfrm>
            <a:custGeom>
              <a:avLst/>
              <a:gdLst/>
              <a:ahLst/>
              <a:cxnLst/>
              <a:rect l="l" t="t" r="r" b="b"/>
              <a:pathLst>
                <a:path w="2099056" h="1321816">
                  <a:moveTo>
                    <a:pt x="0" y="0"/>
                  </a:moveTo>
                  <a:lnTo>
                    <a:pt x="2099056" y="0"/>
                  </a:lnTo>
                  <a:lnTo>
                    <a:pt x="2099056" y="1321816"/>
                  </a:lnTo>
                  <a:lnTo>
                    <a:pt x="0" y="1321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1345" r="-1344" b="-3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EE55F087-CD67-8268-854E-E95F7605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343FC-20F2-8120-0474-BBD07A8B7D4C}"/>
              </a:ext>
            </a:extLst>
          </p:cNvPr>
          <p:cNvSpPr txBox="1"/>
          <p:nvPr/>
        </p:nvSpPr>
        <p:spPr>
          <a:xfrm>
            <a:off x="2746014" y="58658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3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Global Reporting framework and Standards 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289D74E1-4C63-4A7A-B05B-4E2CFF4DBC21}"/>
              </a:ext>
            </a:extLst>
          </p:cNvPr>
          <p:cNvSpPr txBox="1">
            <a:spLocks/>
          </p:cNvSpPr>
          <p:nvPr/>
        </p:nvSpPr>
        <p:spPr>
          <a:xfrm>
            <a:off x="2898712" y="6367145"/>
            <a:ext cx="5711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Proposal Assurance Services – BRSR Core FY2025-26 for </a:t>
            </a:r>
            <a:r>
              <a:rPr lang="en-US" dirty="0" err="1"/>
              <a:t>Emami</a:t>
            </a:r>
            <a:r>
              <a:rPr lang="en-US" dirty="0"/>
              <a:t> Limited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974E-865F-D7C3-5C78-0198217C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931EBA6-6DF3-3258-F8CA-81B97A652452}"/>
              </a:ext>
            </a:extLst>
          </p:cNvPr>
          <p:cNvSpPr txBox="1"/>
          <p:nvPr/>
        </p:nvSpPr>
        <p:spPr>
          <a:xfrm>
            <a:off x="1251857" y="576936"/>
            <a:ext cx="9284910" cy="522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Arimo Bold"/>
                <a:cs typeface="Segoe UI" panose="020B0502040204020203" pitchFamily="34" charset="0"/>
                <a:sym typeface="Arimo Bold"/>
              </a:rPr>
              <a:t>Contextual References 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769EE377-F83C-75AC-655C-8D5831DF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536F00-2B74-5035-A6D2-7B4D88A7D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7975"/>
              </p:ext>
            </p:extLst>
          </p:nvPr>
        </p:nvGraphicFramePr>
        <p:xfrm>
          <a:off x="863599" y="1358536"/>
          <a:ext cx="10464801" cy="518037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207001">
                  <a:extLst>
                    <a:ext uri="{9D8B030D-6E8A-4147-A177-3AD203B41FA5}">
                      <a16:colId xmlns:a16="http://schemas.microsoft.com/office/drawing/2014/main" val="3538319406"/>
                    </a:ext>
                  </a:extLst>
                </a:gridCol>
                <a:gridCol w="2536371">
                  <a:extLst>
                    <a:ext uri="{9D8B030D-6E8A-4147-A177-3AD203B41FA5}">
                      <a16:colId xmlns:a16="http://schemas.microsoft.com/office/drawing/2014/main" val="1732506887"/>
                    </a:ext>
                  </a:extLst>
                </a:gridCol>
                <a:gridCol w="2721429">
                  <a:extLst>
                    <a:ext uri="{9D8B030D-6E8A-4147-A177-3AD203B41FA5}">
                      <a16:colId xmlns:a16="http://schemas.microsoft.com/office/drawing/2014/main" val="245553161"/>
                    </a:ext>
                  </a:extLst>
                </a:gridCol>
              </a:tblGrid>
              <a:tr h="51693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Regulatory Requirement</a:t>
                      </a:r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kern="1200" dirty="0">
                          <a:solidFill>
                            <a:schemeClr val="lt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Reporting Standards and Frameworks</a:t>
                      </a:r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kern="1200" dirty="0">
                          <a:solidFill>
                            <a:schemeClr val="lt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Assurance Standards</a:t>
                      </a:r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52451"/>
                  </a:ext>
                </a:extLst>
              </a:tr>
              <a:tr h="516936">
                <a:tc>
                  <a:txBody>
                    <a:bodyPr/>
                    <a:lstStyle/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Global Regulations and Guidelines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India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Securities and Exchange Board of India (SEBI): Business Responsibility and Sustainability Reporting (BRSR) for the top 1000 listed companies by market capitalization.</a:t>
                      </a:r>
                      <a:endParaRPr lang="en-IN" sz="1200" b="1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European Union (EU)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Corporate Sustainability Reporting Directive (CSRD)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EU Taxonomy Regulation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Non-Financial Reporting Directive (NFRD)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United States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:SEC’s proposed rules on climate-related disclosures (under Regulation S-K)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China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Environmental Information Disclosure Regulations.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Australia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</a:p>
                    <a:p>
                      <a:pPr lvl="1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National Greenhouse and Energy Reporting (NGER) Act.</a:t>
                      </a:r>
                    </a:p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Sector-Specific Requirements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Energy Sector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Compliance with ISO 14001, IFC Performance Standards, and Equator Principles.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Financial Sector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Adoption of the Principles for Responsible Banking (PRB) and the TCFD (Task Force on Climate-Related Financial Disclosures).</a:t>
                      </a:r>
                    </a:p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Local Environmental Regulations</a:t>
                      </a:r>
                      <a:endParaRPr lang="en-IN" sz="1200" kern="1200" dirty="0">
                        <a:solidFill>
                          <a:schemeClr val="dk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lvl="0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Compliance with Environment Protection Acts (specific to each country).</a:t>
                      </a:r>
                    </a:p>
                    <a:p>
                      <a:pPr lvl="0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Adherence to Climate Change Acts or policies.</a:t>
                      </a:r>
                    </a:p>
                    <a:p>
                      <a:pPr algn="ctr"/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Global Reporting Initiative (GRI)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Universal framework for sustainability reporting.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Sustainability Accounting Standards Board (SASB)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Industry-specific disclosure standards.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Task Force on Climate-Related Financial Disclosures (TCFD)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Climate-related financial disclosures.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Carbon Disclosure Project (CDP)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Voluntary environmental impact reporting.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Integrated Reporting Framework (IR)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Reporting on value creation over time.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World Economic Forum (WEF) Metrics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Stakeholder capitalism principles.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United Nations Global Compact (UNGC)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Adherence to ten principles in human rights, labour, environment, and anti-corruption.</a:t>
                      </a:r>
                    </a:p>
                    <a:p>
                      <a:pPr algn="ctr"/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Assurance Standards</a:t>
                      </a:r>
                    </a:p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Standard on Sustainability Assurance Engagements (SSAE) 3000</a:t>
                      </a:r>
                    </a:p>
                    <a:p>
                      <a:pPr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ISAE 3000 (Revised)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Standard for assurance engagements on non-financial information.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AA1000AS v3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Assurance standard for accountability and sustainability performance.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ISO Standards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</a:p>
                    <a:p>
                      <a:pPr lvl="0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ISO 14064: Greenhouse Gas (GHG)</a:t>
                      </a:r>
                    </a:p>
                    <a:p>
                      <a:pPr lvl="0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accounting and verification.</a:t>
                      </a:r>
                    </a:p>
                    <a:p>
                      <a:pPr lvl="0" algn="ctr"/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ISO 26000: Social responsibility guidelines.</a:t>
                      </a:r>
                    </a:p>
                    <a:p>
                      <a:pPr lvl="0" algn="ctr"/>
                      <a:r>
                        <a:rPr lang="en-IN" sz="1200" b="1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ICAEW Framework for Assurance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For the evaluation of non-financial information.</a:t>
                      </a:r>
                    </a:p>
                    <a:p>
                      <a:pPr algn="ctr"/>
                      <a:endParaRPr lang="en-IN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5456"/>
                  </a:ext>
                </a:extLst>
              </a:tr>
            </a:tbl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2916A24-03B8-4178-B0C6-19B3FD3F579F}"/>
              </a:ext>
            </a:extLst>
          </p:cNvPr>
          <p:cNvSpPr txBox="1">
            <a:spLocks/>
          </p:cNvSpPr>
          <p:nvPr/>
        </p:nvSpPr>
        <p:spPr>
          <a:xfrm>
            <a:off x="2898712" y="6492875"/>
            <a:ext cx="5711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82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Proposal Assurance Services – BRSR Core FY2025-26 for </a:t>
            </a:r>
            <a:r>
              <a:rPr lang="en-US" dirty="0" err="1"/>
              <a:t>Emami</a:t>
            </a:r>
            <a:r>
              <a:rPr lang="en-US" dirty="0"/>
              <a:t> Limited </a:t>
            </a:r>
          </a:p>
        </p:txBody>
      </p:sp>
    </p:spTree>
    <p:extLst>
      <p:ext uri="{BB962C8B-B14F-4D97-AF65-F5344CB8AC3E}">
        <p14:creationId xmlns:p14="http://schemas.microsoft.com/office/powerpoint/2010/main" val="5997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9D54-5C22-8064-2123-EBE19EF5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889" y="600968"/>
            <a:ext cx="6883998" cy="548492"/>
          </a:xfrm>
        </p:spPr>
        <p:txBody>
          <a:bodyPr>
            <a:noAutofit/>
          </a:bodyPr>
          <a:lstStyle/>
          <a:p>
            <a:pPr algn="ctr"/>
            <a:r>
              <a:rPr lang="en-IN" sz="28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Key Clients for Assurance Services</a:t>
            </a:r>
            <a:endParaRPr lang="en-US" sz="28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C20311D5-2C7B-C835-6323-6CC437FC15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522820"/>
              </p:ext>
            </p:extLst>
          </p:nvPr>
        </p:nvGraphicFramePr>
        <p:xfrm>
          <a:off x="4223908" y="1829115"/>
          <a:ext cx="7482873" cy="3959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27700" imgH="3670300" progId="Word.Document.12">
                  <p:embed/>
                </p:oleObj>
              </mc:Choice>
              <mc:Fallback>
                <p:oleObj name="Document" r:id="rId2" imgW="5727700" imgH="3670300" progId="Word.Document.12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C20311D5-2C7B-C835-6323-6CC437FC1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23908" y="1829115"/>
                        <a:ext cx="7482873" cy="3959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2" descr="GAIL (India) Limited | New Delhi">
            <a:extLst>
              <a:ext uri="{FF2B5EF4-FFF2-40B4-BE49-F238E27FC236}">
                <a16:creationId xmlns:a16="http://schemas.microsoft.com/office/drawing/2014/main" id="{0E7C0D74-1969-787D-8F8D-5DDE5A058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4263" r="12294" b="22155"/>
          <a:stretch/>
        </p:blipFill>
        <p:spPr bwMode="auto">
          <a:xfrm>
            <a:off x="892563" y="1756996"/>
            <a:ext cx="1311768" cy="90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37A96F68-DF04-3463-49A0-A6C2ADDB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26" y="4091959"/>
            <a:ext cx="1040452" cy="10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NHPC Limited Logo PNG vector in SVG, PDF, AI, CDR format">
            <a:extLst>
              <a:ext uri="{FF2B5EF4-FFF2-40B4-BE49-F238E27FC236}">
                <a16:creationId xmlns:a16="http://schemas.microsoft.com/office/drawing/2014/main" id="{DD6DADAD-08E8-00A2-B8B5-B82FD3C86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t="24600" r="16477" b="25788"/>
          <a:stretch/>
        </p:blipFill>
        <p:spPr bwMode="auto">
          <a:xfrm>
            <a:off x="2692448" y="4373319"/>
            <a:ext cx="1173024" cy="7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Coal India - User Experience Design &amp; Technology">
            <a:extLst>
              <a:ext uri="{FF2B5EF4-FFF2-40B4-BE49-F238E27FC236}">
                <a16:creationId xmlns:a16="http://schemas.microsoft.com/office/drawing/2014/main" id="{0C31E43A-CD3B-38F4-8793-5A5C0FE3E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5" t="19787" r="33876" b="20207"/>
          <a:stretch/>
        </p:blipFill>
        <p:spPr bwMode="auto">
          <a:xfrm>
            <a:off x="2770657" y="1756996"/>
            <a:ext cx="886925" cy="10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Corporate Logos | IndianOil Corporate Logos">
            <a:extLst>
              <a:ext uri="{FF2B5EF4-FFF2-40B4-BE49-F238E27FC236}">
                <a16:creationId xmlns:a16="http://schemas.microsoft.com/office/drawing/2014/main" id="{BBF99DF5-388B-3608-D73E-41646A24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8" r="17597"/>
          <a:stretch/>
        </p:blipFill>
        <p:spPr bwMode="auto">
          <a:xfrm>
            <a:off x="2770657" y="3064628"/>
            <a:ext cx="1016606" cy="10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02" name="Picture 58" descr="National Thermal Power Corporation (NTPC) - User Experience ...">
            <a:extLst>
              <a:ext uri="{FF2B5EF4-FFF2-40B4-BE49-F238E27FC236}">
                <a16:creationId xmlns:a16="http://schemas.microsoft.com/office/drawing/2014/main" id="{B2D00CFF-5FF1-19F2-405C-0A8ED93B0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9" b="18685"/>
          <a:stretch/>
        </p:blipFill>
        <p:spPr bwMode="auto">
          <a:xfrm>
            <a:off x="940778" y="3088224"/>
            <a:ext cx="1215339" cy="81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B8F91-A0C6-AF81-4C56-EEE5B382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Indian Metals &amp; Ferro Alloys Ltd | LinkedIn">
            <a:extLst>
              <a:ext uri="{FF2B5EF4-FFF2-40B4-BE49-F238E27FC236}">
                <a16:creationId xmlns:a16="http://schemas.microsoft.com/office/drawing/2014/main" id="{C3DC96F6-E6F9-4F9F-2EE9-1E80BAB2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74" y="5284107"/>
            <a:ext cx="1072243" cy="107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Hindustan Petroleum Logo in SVG Vector or PNG File Format - Logo .wine">
            <a:extLst>
              <a:ext uri="{FF2B5EF4-FFF2-40B4-BE49-F238E27FC236}">
                <a16:creationId xmlns:a16="http://schemas.microsoft.com/office/drawing/2014/main" id="{B52F0425-1E72-F16F-B119-059C1DCC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89" y="5075135"/>
            <a:ext cx="2139043" cy="142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8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D560-DC45-1C62-D44B-525AE1B5F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D9F2-C09B-397F-E348-3A23AC69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907" y="600968"/>
            <a:ext cx="6299979" cy="548492"/>
          </a:xfrm>
        </p:spPr>
        <p:txBody>
          <a:bodyPr>
            <a:noAutofit/>
          </a:bodyPr>
          <a:lstStyle/>
          <a:p>
            <a:pPr algn="ctr"/>
            <a:r>
              <a:rPr lang="en-IN" sz="3000" b="1" i="0" u="none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Sector Specific Experience</a:t>
            </a:r>
            <a:endParaRPr lang="en-US" sz="3000" b="1" dirty="0">
              <a:solidFill>
                <a:schemeClr val="tx2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C107C-DBA1-B55A-3EE0-9335A54B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1433B-3782-4441-942A-F54AEDB1FAFD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9C854-0A87-1A8F-4CFF-B4524232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0" y="1442720"/>
            <a:ext cx="9154160" cy="46329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5295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020D-F8F7-5B59-8ECF-FC02812F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Assurance Approach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A three different colored hexagons with white text&#10;&#10;AI-generated content may be incorrect.">
            <a:extLst>
              <a:ext uri="{FF2B5EF4-FFF2-40B4-BE49-F238E27FC236}">
                <a16:creationId xmlns:a16="http://schemas.microsoft.com/office/drawing/2014/main" id="{04A20EB1-96F7-A8F1-85A4-2783C3F3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9" y="1690688"/>
            <a:ext cx="11128561" cy="40897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641FB-4F46-FAF4-A90C-4ABF412F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E1433B-3782-4441-942A-F54AEDB1FAF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91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E9AD4C-0E81-4A94-926A-949829BF3B6C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5666</TotalTime>
  <Words>1318</Words>
  <Application>Microsoft Office PowerPoint</Application>
  <PresentationFormat>Widescreen</PresentationFormat>
  <Paragraphs>159</Paragraphs>
  <Slides>13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Arimo Bold</vt:lpstr>
      <vt:lpstr>Segoe UI</vt:lpstr>
      <vt:lpstr>Times New Roman</vt:lpstr>
      <vt:lpstr>Office Theme</vt:lpstr>
      <vt:lpstr>Document</vt:lpstr>
      <vt:lpstr>PowerPoint Presentation</vt:lpstr>
      <vt:lpstr>Key Benefits of Assurance</vt:lpstr>
      <vt:lpstr>1. Corporate Profile-Reporting and Assurance Services </vt:lpstr>
      <vt:lpstr>Global Positioning and Brand Value</vt:lpstr>
      <vt:lpstr>PowerPoint Presentation</vt:lpstr>
      <vt:lpstr>PowerPoint Presentation</vt:lpstr>
      <vt:lpstr>Key Clients for Assurance Services</vt:lpstr>
      <vt:lpstr>Sector Specific Experience</vt:lpstr>
      <vt:lpstr>Assurance Approach</vt:lpstr>
      <vt:lpstr>Step 1: Pre-Visit</vt:lpstr>
      <vt:lpstr>On-Site Assessment: Field Sites</vt:lpstr>
      <vt:lpstr>Post-Visit Activities</vt:lpstr>
      <vt:lpstr>WHY SR Asia?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BIRENDRA RATURI</dc:creator>
  <cp:lastModifiedBy>jaya Yadav</cp:lastModifiedBy>
  <cp:revision>118</cp:revision>
  <dcterms:created xsi:type="dcterms:W3CDTF">2024-09-21T08:07:16Z</dcterms:created>
  <dcterms:modified xsi:type="dcterms:W3CDTF">2025-07-29T12:14:21Z</dcterms:modified>
</cp:coreProperties>
</file>